
<file path=[Content_Types].xml><?xml version="1.0" encoding="utf-8"?>
<Types xmlns="http://schemas.openxmlformats.org/package/2006/content-types">
  <Default Extension="jpg" ContentType="image/jpeg"/>
  <Default Extension="xml" ContentType="application/xml"/>
  <Default Extension="jpeg" ContentType="image/jpeg"/>
  <Default Extension="wmf" ContentType="image/x-wmf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76" r:id="rId7"/>
    <p:sldId id="277" r:id="rId8"/>
    <p:sldId id="268" r:id="rId9"/>
    <p:sldId id="262" r:id="rId10"/>
    <p:sldId id="278" r:id="rId11"/>
    <p:sldId id="264" r:id="rId12"/>
    <p:sldId id="266" r:id="rId13"/>
    <p:sldId id="267" r:id="rId14"/>
    <p:sldId id="257" r:id="rId15"/>
    <p:sldId id="269" r:id="rId16"/>
    <p:sldId id="270" r:id="rId17"/>
    <p:sldId id="271" r:id="rId18"/>
    <p:sldId id="272" r:id="rId19"/>
    <p:sldId id="273" r:id="rId20"/>
    <p:sldId id="275" r:id="rId21"/>
    <p:sldId id="274" r:id="rId22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8" autoAdjust="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2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0A930-C1FB-6543-A2A6-B907413D8122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AF2A8B-297B-C844-BC4A-E97404ABEDD1}">
      <dgm:prSet phldrT="[Text]"/>
      <dgm:spPr/>
      <dgm:t>
        <a:bodyPr/>
        <a:lstStyle/>
        <a:p>
          <a:r>
            <a:rPr lang="es-MX" dirty="0" smtClean="0"/>
            <a:t>Arsénico Inorgánico </a:t>
          </a:r>
          <a:endParaRPr lang="en-US" dirty="0"/>
        </a:p>
      </dgm:t>
    </dgm:pt>
    <dgm:pt modelId="{6516F553-3CA2-9E49-981F-826E7A93384E}" type="parTrans" cxnId="{F1871155-9613-7C47-943F-8FF8882F7B2C}">
      <dgm:prSet/>
      <dgm:spPr/>
      <dgm:t>
        <a:bodyPr/>
        <a:lstStyle/>
        <a:p>
          <a:endParaRPr lang="en-US"/>
        </a:p>
      </dgm:t>
    </dgm:pt>
    <dgm:pt modelId="{1B468275-B2C2-F642-B267-EE52D45D7FC4}" type="sibTrans" cxnId="{F1871155-9613-7C47-943F-8FF8882F7B2C}">
      <dgm:prSet/>
      <dgm:spPr/>
      <dgm:t>
        <a:bodyPr/>
        <a:lstStyle/>
        <a:p>
          <a:endParaRPr lang="en-US"/>
        </a:p>
      </dgm:t>
    </dgm:pt>
    <dgm:pt modelId="{9F06EC76-1758-0B4E-ABFD-083258FCA97F}">
      <dgm:prSet phldrT="[Text]"/>
      <dgm:spPr/>
      <dgm:t>
        <a:bodyPr/>
        <a:lstStyle/>
        <a:p>
          <a:r>
            <a:rPr lang="es-ES_tradnl" noProof="0" dirty="0" smtClean="0"/>
            <a:t>La forma venenosa (toxica)</a:t>
          </a:r>
          <a:endParaRPr lang="es-ES_tradnl" noProof="0" dirty="0"/>
        </a:p>
      </dgm:t>
    </dgm:pt>
    <dgm:pt modelId="{5675DBCD-C78E-7B48-A82B-51DD02D8014C}" type="parTrans" cxnId="{F8C0CBA6-C019-4249-B01F-BCA2D62D43D1}">
      <dgm:prSet/>
      <dgm:spPr/>
      <dgm:t>
        <a:bodyPr/>
        <a:lstStyle/>
        <a:p>
          <a:endParaRPr lang="en-US"/>
        </a:p>
      </dgm:t>
    </dgm:pt>
    <dgm:pt modelId="{58445F4C-7010-4047-9A49-FB415BFCEFD4}" type="sibTrans" cxnId="{F8C0CBA6-C019-4249-B01F-BCA2D62D43D1}">
      <dgm:prSet/>
      <dgm:spPr/>
      <dgm:t>
        <a:bodyPr/>
        <a:lstStyle/>
        <a:p>
          <a:endParaRPr lang="en-US"/>
        </a:p>
      </dgm:t>
    </dgm:pt>
    <dgm:pt modelId="{08F43CE4-338F-604D-9BA7-96A337B387DC}">
      <dgm:prSet phldrT="[Text]"/>
      <dgm:spPr/>
      <dgm:t>
        <a:bodyPr/>
        <a:lstStyle/>
        <a:p>
          <a:r>
            <a:rPr lang="en-US" dirty="0" smtClean="0"/>
            <a:t>Organic Arsenic</a:t>
          </a:r>
          <a:endParaRPr lang="en-US" dirty="0"/>
        </a:p>
      </dgm:t>
    </dgm:pt>
    <dgm:pt modelId="{8C75D26E-B053-4249-B177-CFB5DD3C152A}" type="parTrans" cxnId="{F7139944-F1A9-994E-99D5-FF4510BD3F1D}">
      <dgm:prSet/>
      <dgm:spPr/>
      <dgm:t>
        <a:bodyPr/>
        <a:lstStyle/>
        <a:p>
          <a:endParaRPr lang="en-US"/>
        </a:p>
      </dgm:t>
    </dgm:pt>
    <dgm:pt modelId="{88FAD065-3BF6-C64E-A0C4-194171260542}" type="sibTrans" cxnId="{F7139944-F1A9-994E-99D5-FF4510BD3F1D}">
      <dgm:prSet/>
      <dgm:spPr/>
      <dgm:t>
        <a:bodyPr/>
        <a:lstStyle/>
        <a:p>
          <a:endParaRPr lang="en-US"/>
        </a:p>
      </dgm:t>
    </dgm:pt>
    <dgm:pt modelId="{6C0EE50C-2CD5-AE4D-87D6-6325E6538028}">
      <dgm:prSet phldrT="[Text]"/>
      <dgm:spPr/>
      <dgm:t>
        <a:bodyPr/>
        <a:lstStyle/>
        <a:p>
          <a:r>
            <a:rPr lang="es-ES_tradnl" noProof="0" dirty="0" smtClean="0"/>
            <a:t>La forma no venenosa baja toxicidad)</a:t>
          </a:r>
          <a:endParaRPr lang="es-ES_tradnl" noProof="0" dirty="0"/>
        </a:p>
      </dgm:t>
    </dgm:pt>
    <dgm:pt modelId="{AE73DFA8-3155-974B-8CE4-0D1BAE833DE8}" type="parTrans" cxnId="{7C9FBF69-F1EF-BA4C-AF5C-1CCD83B2BABE}">
      <dgm:prSet/>
      <dgm:spPr/>
      <dgm:t>
        <a:bodyPr/>
        <a:lstStyle/>
        <a:p>
          <a:endParaRPr lang="en-US"/>
        </a:p>
      </dgm:t>
    </dgm:pt>
    <dgm:pt modelId="{2EDDD990-6198-6C4D-A5AD-0588ABCA3D94}" type="sibTrans" cxnId="{7C9FBF69-F1EF-BA4C-AF5C-1CCD83B2BABE}">
      <dgm:prSet/>
      <dgm:spPr/>
      <dgm:t>
        <a:bodyPr/>
        <a:lstStyle/>
        <a:p>
          <a:endParaRPr lang="en-US"/>
        </a:p>
      </dgm:t>
    </dgm:pt>
    <dgm:pt modelId="{BF76983F-6238-874B-875B-F3151987AAF3}" type="pres">
      <dgm:prSet presAssocID="{C020A930-C1FB-6543-A2A6-B907413D81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7DFC06-3196-6B42-87E8-F3B1674003D5}" type="pres">
      <dgm:prSet presAssocID="{DDAF2A8B-297B-C844-BC4A-E97404ABEDD1}" presName="linNode" presStyleCnt="0"/>
      <dgm:spPr/>
    </dgm:pt>
    <dgm:pt modelId="{0552A74A-EED3-AD48-9CFF-F68DDF4BB693}" type="pres">
      <dgm:prSet presAssocID="{DDAF2A8B-297B-C844-BC4A-E97404ABEDD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AF9E7-5EF5-9045-B03F-199BC667B554}" type="pres">
      <dgm:prSet presAssocID="{DDAF2A8B-297B-C844-BC4A-E97404ABEDD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4F787-651F-B248-84CE-D3168A607F5A}" type="pres">
      <dgm:prSet presAssocID="{1B468275-B2C2-F642-B267-EE52D45D7FC4}" presName="sp" presStyleCnt="0"/>
      <dgm:spPr/>
    </dgm:pt>
    <dgm:pt modelId="{6C4529D2-B3C7-5140-BB88-12CD40E340B8}" type="pres">
      <dgm:prSet presAssocID="{08F43CE4-338F-604D-9BA7-96A337B387DC}" presName="linNode" presStyleCnt="0"/>
      <dgm:spPr/>
    </dgm:pt>
    <dgm:pt modelId="{EA53EE40-289F-994E-BBD9-9A677FEE2671}" type="pres">
      <dgm:prSet presAssocID="{08F43CE4-338F-604D-9BA7-96A337B387D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1E61A-8D62-F643-B4C9-FA91BC621FD3}" type="pres">
      <dgm:prSet presAssocID="{08F43CE4-338F-604D-9BA7-96A337B387D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290505-00E7-364E-BD99-C1974D901752}" type="presOf" srcId="{08F43CE4-338F-604D-9BA7-96A337B387DC}" destId="{EA53EE40-289F-994E-BBD9-9A677FEE2671}" srcOrd="0" destOrd="0" presId="urn:microsoft.com/office/officeart/2005/8/layout/vList5"/>
    <dgm:cxn modelId="{E602E7DE-5D1F-504C-869D-BDEEFE238750}" type="presOf" srcId="{DDAF2A8B-297B-C844-BC4A-E97404ABEDD1}" destId="{0552A74A-EED3-AD48-9CFF-F68DDF4BB693}" srcOrd="0" destOrd="0" presId="urn:microsoft.com/office/officeart/2005/8/layout/vList5"/>
    <dgm:cxn modelId="{F8C0CBA6-C019-4249-B01F-BCA2D62D43D1}" srcId="{DDAF2A8B-297B-C844-BC4A-E97404ABEDD1}" destId="{9F06EC76-1758-0B4E-ABFD-083258FCA97F}" srcOrd="0" destOrd="0" parTransId="{5675DBCD-C78E-7B48-A82B-51DD02D8014C}" sibTransId="{58445F4C-7010-4047-9A49-FB415BFCEFD4}"/>
    <dgm:cxn modelId="{7C9FBF69-F1EF-BA4C-AF5C-1CCD83B2BABE}" srcId="{08F43CE4-338F-604D-9BA7-96A337B387DC}" destId="{6C0EE50C-2CD5-AE4D-87D6-6325E6538028}" srcOrd="0" destOrd="0" parTransId="{AE73DFA8-3155-974B-8CE4-0D1BAE833DE8}" sibTransId="{2EDDD990-6198-6C4D-A5AD-0588ABCA3D94}"/>
    <dgm:cxn modelId="{93FBADDE-26CD-8E49-B766-36ACFC7D3FFC}" type="presOf" srcId="{C020A930-C1FB-6543-A2A6-B907413D8122}" destId="{BF76983F-6238-874B-875B-F3151987AAF3}" srcOrd="0" destOrd="0" presId="urn:microsoft.com/office/officeart/2005/8/layout/vList5"/>
    <dgm:cxn modelId="{F1871155-9613-7C47-943F-8FF8882F7B2C}" srcId="{C020A930-C1FB-6543-A2A6-B907413D8122}" destId="{DDAF2A8B-297B-C844-BC4A-E97404ABEDD1}" srcOrd="0" destOrd="0" parTransId="{6516F553-3CA2-9E49-981F-826E7A93384E}" sibTransId="{1B468275-B2C2-F642-B267-EE52D45D7FC4}"/>
    <dgm:cxn modelId="{62E84076-A840-DE4F-96EF-670F4ABB6874}" type="presOf" srcId="{9F06EC76-1758-0B4E-ABFD-083258FCA97F}" destId="{1F6AF9E7-5EF5-9045-B03F-199BC667B554}" srcOrd="0" destOrd="0" presId="urn:microsoft.com/office/officeart/2005/8/layout/vList5"/>
    <dgm:cxn modelId="{4AC2E2F2-5AEB-5045-BD01-5AAB6BFFA442}" type="presOf" srcId="{6C0EE50C-2CD5-AE4D-87D6-6325E6538028}" destId="{8CE1E61A-8D62-F643-B4C9-FA91BC621FD3}" srcOrd="0" destOrd="0" presId="urn:microsoft.com/office/officeart/2005/8/layout/vList5"/>
    <dgm:cxn modelId="{F7139944-F1A9-994E-99D5-FF4510BD3F1D}" srcId="{C020A930-C1FB-6543-A2A6-B907413D8122}" destId="{08F43CE4-338F-604D-9BA7-96A337B387DC}" srcOrd="1" destOrd="0" parTransId="{8C75D26E-B053-4249-B177-CFB5DD3C152A}" sibTransId="{88FAD065-3BF6-C64E-A0C4-194171260542}"/>
    <dgm:cxn modelId="{F1D3E0E5-7481-A746-9ACC-0B1E9BF913C1}" type="presParOf" srcId="{BF76983F-6238-874B-875B-F3151987AAF3}" destId="{057DFC06-3196-6B42-87E8-F3B1674003D5}" srcOrd="0" destOrd="0" presId="urn:microsoft.com/office/officeart/2005/8/layout/vList5"/>
    <dgm:cxn modelId="{8B771F52-046C-834C-82C7-74BA5C4D9D2F}" type="presParOf" srcId="{057DFC06-3196-6B42-87E8-F3B1674003D5}" destId="{0552A74A-EED3-AD48-9CFF-F68DDF4BB693}" srcOrd="0" destOrd="0" presId="urn:microsoft.com/office/officeart/2005/8/layout/vList5"/>
    <dgm:cxn modelId="{3123E6EA-2CD0-AE48-B9E6-3C236F782BE7}" type="presParOf" srcId="{057DFC06-3196-6B42-87E8-F3B1674003D5}" destId="{1F6AF9E7-5EF5-9045-B03F-199BC667B554}" srcOrd="1" destOrd="0" presId="urn:microsoft.com/office/officeart/2005/8/layout/vList5"/>
    <dgm:cxn modelId="{D6530641-D71D-744A-8062-FD8B663BD5A6}" type="presParOf" srcId="{BF76983F-6238-874B-875B-F3151987AAF3}" destId="{8114F787-651F-B248-84CE-D3168A607F5A}" srcOrd="1" destOrd="0" presId="urn:microsoft.com/office/officeart/2005/8/layout/vList5"/>
    <dgm:cxn modelId="{1B00601B-FE56-2948-9A83-F1CAD594853E}" type="presParOf" srcId="{BF76983F-6238-874B-875B-F3151987AAF3}" destId="{6C4529D2-B3C7-5140-BB88-12CD40E340B8}" srcOrd="2" destOrd="0" presId="urn:microsoft.com/office/officeart/2005/8/layout/vList5"/>
    <dgm:cxn modelId="{C817F14E-631E-6B44-832B-20E3E3760FF6}" type="presParOf" srcId="{6C4529D2-B3C7-5140-BB88-12CD40E340B8}" destId="{EA53EE40-289F-994E-BBD9-9A677FEE2671}" srcOrd="0" destOrd="0" presId="urn:microsoft.com/office/officeart/2005/8/layout/vList5"/>
    <dgm:cxn modelId="{2ACA3649-1456-CA43-BE66-FE0ED3B7B3C4}" type="presParOf" srcId="{6C4529D2-B3C7-5140-BB88-12CD40E340B8}" destId="{8CE1E61A-8D62-F643-B4C9-FA91BC621F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D19FF9-4682-4F58-B168-0A4A0EE1576F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</dgm:pt>
    <dgm:pt modelId="{9C3E210E-D761-492F-8C81-DC2E01D235BE}">
      <dgm:prSet phldrT="[Text]"/>
      <dgm:spPr/>
      <dgm:t>
        <a:bodyPr/>
        <a:lstStyle/>
        <a:p>
          <a:r>
            <a:rPr lang="en-US" dirty="0" smtClean="0"/>
            <a:t>Borgias</a:t>
          </a:r>
          <a:endParaRPr lang="en-US" dirty="0"/>
        </a:p>
      </dgm:t>
    </dgm:pt>
    <dgm:pt modelId="{FB21A7E7-FD5D-4F58-A077-324A259B0D68}" type="parTrans" cxnId="{3B56D1AA-B23D-4F4A-B8F8-0A9D024035F0}">
      <dgm:prSet/>
      <dgm:spPr/>
      <dgm:t>
        <a:bodyPr/>
        <a:lstStyle/>
        <a:p>
          <a:endParaRPr lang="en-US"/>
        </a:p>
      </dgm:t>
    </dgm:pt>
    <dgm:pt modelId="{7A7060DC-FDB7-422B-ADE5-9172D43705A1}" type="sibTrans" cxnId="{3B56D1AA-B23D-4F4A-B8F8-0A9D024035F0}">
      <dgm:prSet/>
      <dgm:spPr/>
      <dgm:t>
        <a:bodyPr/>
        <a:lstStyle/>
        <a:p>
          <a:endParaRPr lang="en-US"/>
        </a:p>
      </dgm:t>
    </dgm:pt>
    <dgm:pt modelId="{DE8F0EB1-AA1E-4E54-AB35-0091224679ED}">
      <dgm:prSet phldrT="[Text]"/>
      <dgm:spPr/>
      <dgm:t>
        <a:bodyPr/>
        <a:lstStyle/>
        <a:p>
          <a:r>
            <a:rPr lang="en-US" dirty="0" smtClean="0"/>
            <a:t>Napoleon</a:t>
          </a:r>
          <a:endParaRPr lang="en-US" dirty="0"/>
        </a:p>
      </dgm:t>
    </dgm:pt>
    <dgm:pt modelId="{135BFA32-5B1B-4F0B-BCAF-47CBA8536B6C}" type="parTrans" cxnId="{BAB5D744-723A-4747-86C2-8DB2406A15A9}">
      <dgm:prSet/>
      <dgm:spPr/>
      <dgm:t>
        <a:bodyPr/>
        <a:lstStyle/>
        <a:p>
          <a:endParaRPr lang="en-US"/>
        </a:p>
      </dgm:t>
    </dgm:pt>
    <dgm:pt modelId="{3BBBF7D4-5985-4BD5-97EF-D5B76F31410D}" type="sibTrans" cxnId="{BAB5D744-723A-4747-86C2-8DB2406A15A9}">
      <dgm:prSet/>
      <dgm:spPr/>
      <dgm:t>
        <a:bodyPr/>
        <a:lstStyle/>
        <a:p>
          <a:endParaRPr lang="en-US"/>
        </a:p>
      </dgm:t>
    </dgm:pt>
    <dgm:pt modelId="{19E02F5A-C765-46ED-A954-FDD58C231CD6}">
      <dgm:prSet phldrT="[Text]"/>
      <dgm:spPr/>
      <dgm:t>
        <a:bodyPr/>
        <a:lstStyle/>
        <a:p>
          <a:r>
            <a:rPr lang="es-MX" noProof="0" dirty="0" smtClean="0"/>
            <a:t>Se puede ver en películas y libros </a:t>
          </a:r>
          <a:endParaRPr lang="es-MX" noProof="0" dirty="0"/>
        </a:p>
      </dgm:t>
    </dgm:pt>
    <dgm:pt modelId="{E9F26AAA-E1FB-436E-9821-EAEDC707C5C1}" type="parTrans" cxnId="{827EF850-2F68-435B-8963-FB73E3FD7D26}">
      <dgm:prSet/>
      <dgm:spPr/>
      <dgm:t>
        <a:bodyPr/>
        <a:lstStyle/>
        <a:p>
          <a:endParaRPr lang="en-US"/>
        </a:p>
      </dgm:t>
    </dgm:pt>
    <dgm:pt modelId="{E35898E2-5714-470A-ACE6-358045467972}" type="sibTrans" cxnId="{827EF850-2F68-435B-8963-FB73E3FD7D26}">
      <dgm:prSet/>
      <dgm:spPr/>
      <dgm:t>
        <a:bodyPr/>
        <a:lstStyle/>
        <a:p>
          <a:endParaRPr lang="en-US"/>
        </a:p>
      </dgm:t>
    </dgm:pt>
    <dgm:pt modelId="{48973C38-6C6A-4243-B4F5-F2EADEA02BDD}" type="pres">
      <dgm:prSet presAssocID="{A8D19FF9-4682-4F58-B168-0A4A0EE1576F}" presName="compositeShape" presStyleCnt="0">
        <dgm:presLayoutVars>
          <dgm:dir/>
          <dgm:resizeHandles/>
        </dgm:presLayoutVars>
      </dgm:prSet>
      <dgm:spPr/>
    </dgm:pt>
    <dgm:pt modelId="{B80846A7-70D5-4A8C-A2DE-B17C67FD10A6}" type="pres">
      <dgm:prSet presAssocID="{A8D19FF9-4682-4F58-B168-0A4A0EE1576F}" presName="pyramid" presStyleLbl="node1" presStyleIdx="0" presStyleCnt="1"/>
      <dgm:spPr/>
    </dgm:pt>
    <dgm:pt modelId="{71DBD75E-3C67-4107-8B23-AE85AD20387E}" type="pres">
      <dgm:prSet presAssocID="{A8D19FF9-4682-4F58-B168-0A4A0EE1576F}" presName="theList" presStyleCnt="0"/>
      <dgm:spPr/>
    </dgm:pt>
    <dgm:pt modelId="{5BCEA964-317D-44AF-ADC6-3FB53E454B29}" type="pres">
      <dgm:prSet presAssocID="{9C3E210E-D761-492F-8C81-DC2E01D235BE}" presName="aNode" presStyleLbl="fgAcc1" presStyleIdx="0" presStyleCnt="3" custScaleY="62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D6118-E309-4EDF-91A1-5564EC882246}" type="pres">
      <dgm:prSet presAssocID="{9C3E210E-D761-492F-8C81-DC2E01D235BE}" presName="aSpace" presStyleCnt="0"/>
      <dgm:spPr/>
    </dgm:pt>
    <dgm:pt modelId="{0F270879-B7EA-4E0C-A8E9-EFF9178C1E86}" type="pres">
      <dgm:prSet presAssocID="{DE8F0EB1-AA1E-4E54-AB35-0091224679ED}" presName="aNode" presStyleLbl="fgAcc1" presStyleIdx="1" presStyleCnt="3" custScaleY="68302" custLinFactNeighborX="-121" custLinFactNeighborY="74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388E5-0D95-4E7A-A092-5FEAC84F4AAE}" type="pres">
      <dgm:prSet presAssocID="{DE8F0EB1-AA1E-4E54-AB35-0091224679ED}" presName="aSpace" presStyleCnt="0"/>
      <dgm:spPr/>
    </dgm:pt>
    <dgm:pt modelId="{CCF00F4F-11C8-4170-ACD5-7E5094825251}" type="pres">
      <dgm:prSet presAssocID="{19E02F5A-C765-46ED-A954-FDD58C231CD6}" presName="aNode" presStyleLbl="fgAcc1" presStyleIdx="2" presStyleCnt="3" custScaleX="102090" custScaleY="68302" custLinFactY="10190" custLinFactNeighborX="-12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BD05E-1E53-4672-AF69-27DFE236401F}" type="pres">
      <dgm:prSet presAssocID="{19E02F5A-C765-46ED-A954-FDD58C231CD6}" presName="aSpace" presStyleCnt="0"/>
      <dgm:spPr/>
    </dgm:pt>
  </dgm:ptLst>
  <dgm:cxnLst>
    <dgm:cxn modelId="{827EF850-2F68-435B-8963-FB73E3FD7D26}" srcId="{A8D19FF9-4682-4F58-B168-0A4A0EE1576F}" destId="{19E02F5A-C765-46ED-A954-FDD58C231CD6}" srcOrd="2" destOrd="0" parTransId="{E9F26AAA-E1FB-436E-9821-EAEDC707C5C1}" sibTransId="{E35898E2-5714-470A-ACE6-358045467972}"/>
    <dgm:cxn modelId="{C07CB543-BE88-43B4-8D69-7776E4F5931E}" type="presOf" srcId="{DE8F0EB1-AA1E-4E54-AB35-0091224679ED}" destId="{0F270879-B7EA-4E0C-A8E9-EFF9178C1E86}" srcOrd="0" destOrd="0" presId="urn:microsoft.com/office/officeart/2005/8/layout/pyramid2"/>
    <dgm:cxn modelId="{72974445-FB5A-4700-92D7-E7EEE6044438}" type="presOf" srcId="{19E02F5A-C765-46ED-A954-FDD58C231CD6}" destId="{CCF00F4F-11C8-4170-ACD5-7E5094825251}" srcOrd="0" destOrd="0" presId="urn:microsoft.com/office/officeart/2005/8/layout/pyramid2"/>
    <dgm:cxn modelId="{AB7D93EC-6AA1-4A34-BEB8-BDFEEC387580}" type="presOf" srcId="{A8D19FF9-4682-4F58-B168-0A4A0EE1576F}" destId="{48973C38-6C6A-4243-B4F5-F2EADEA02BDD}" srcOrd="0" destOrd="0" presId="urn:microsoft.com/office/officeart/2005/8/layout/pyramid2"/>
    <dgm:cxn modelId="{BAB5D744-723A-4747-86C2-8DB2406A15A9}" srcId="{A8D19FF9-4682-4F58-B168-0A4A0EE1576F}" destId="{DE8F0EB1-AA1E-4E54-AB35-0091224679ED}" srcOrd="1" destOrd="0" parTransId="{135BFA32-5B1B-4F0B-BCAF-47CBA8536B6C}" sibTransId="{3BBBF7D4-5985-4BD5-97EF-D5B76F31410D}"/>
    <dgm:cxn modelId="{3B56D1AA-B23D-4F4A-B8F8-0A9D024035F0}" srcId="{A8D19FF9-4682-4F58-B168-0A4A0EE1576F}" destId="{9C3E210E-D761-492F-8C81-DC2E01D235BE}" srcOrd="0" destOrd="0" parTransId="{FB21A7E7-FD5D-4F58-A077-324A259B0D68}" sibTransId="{7A7060DC-FDB7-422B-ADE5-9172D43705A1}"/>
    <dgm:cxn modelId="{D8910B8B-3B35-467A-937A-A0B33231973C}" type="presOf" srcId="{9C3E210E-D761-492F-8C81-DC2E01D235BE}" destId="{5BCEA964-317D-44AF-ADC6-3FB53E454B29}" srcOrd="0" destOrd="0" presId="urn:microsoft.com/office/officeart/2005/8/layout/pyramid2"/>
    <dgm:cxn modelId="{6D5BAC98-8909-42C0-A257-B42CAF1E13C2}" type="presParOf" srcId="{48973C38-6C6A-4243-B4F5-F2EADEA02BDD}" destId="{B80846A7-70D5-4A8C-A2DE-B17C67FD10A6}" srcOrd="0" destOrd="0" presId="urn:microsoft.com/office/officeart/2005/8/layout/pyramid2"/>
    <dgm:cxn modelId="{6C7911B3-D436-4DC5-8A6E-E199A2A162E2}" type="presParOf" srcId="{48973C38-6C6A-4243-B4F5-F2EADEA02BDD}" destId="{71DBD75E-3C67-4107-8B23-AE85AD20387E}" srcOrd="1" destOrd="0" presId="urn:microsoft.com/office/officeart/2005/8/layout/pyramid2"/>
    <dgm:cxn modelId="{A6F63B8A-C3E1-42C2-922A-ADEF476BD66A}" type="presParOf" srcId="{71DBD75E-3C67-4107-8B23-AE85AD20387E}" destId="{5BCEA964-317D-44AF-ADC6-3FB53E454B29}" srcOrd="0" destOrd="0" presId="urn:microsoft.com/office/officeart/2005/8/layout/pyramid2"/>
    <dgm:cxn modelId="{DFDD2FA1-573B-4542-9959-CA6CC38B8B72}" type="presParOf" srcId="{71DBD75E-3C67-4107-8B23-AE85AD20387E}" destId="{2B3D6118-E309-4EDF-91A1-5564EC882246}" srcOrd="1" destOrd="0" presId="urn:microsoft.com/office/officeart/2005/8/layout/pyramid2"/>
    <dgm:cxn modelId="{5DB5E0D7-84B0-456E-A11E-50F8FAA50873}" type="presParOf" srcId="{71DBD75E-3C67-4107-8B23-AE85AD20387E}" destId="{0F270879-B7EA-4E0C-A8E9-EFF9178C1E86}" srcOrd="2" destOrd="0" presId="urn:microsoft.com/office/officeart/2005/8/layout/pyramid2"/>
    <dgm:cxn modelId="{D4AEEFD7-21E7-456F-B2CF-44FC2977F37C}" type="presParOf" srcId="{71DBD75E-3C67-4107-8B23-AE85AD20387E}" destId="{0E4388E5-0D95-4E7A-A092-5FEAC84F4AAE}" srcOrd="3" destOrd="0" presId="urn:microsoft.com/office/officeart/2005/8/layout/pyramid2"/>
    <dgm:cxn modelId="{44EA29F8-BA29-4AD0-AB27-717EA387DFCE}" type="presParOf" srcId="{71DBD75E-3C67-4107-8B23-AE85AD20387E}" destId="{CCF00F4F-11C8-4170-ACD5-7E5094825251}" srcOrd="4" destOrd="0" presId="urn:microsoft.com/office/officeart/2005/8/layout/pyramid2"/>
    <dgm:cxn modelId="{66D0C7AC-C1D6-467C-94D2-756C1351F932}" type="presParOf" srcId="{71DBD75E-3C67-4107-8B23-AE85AD20387E}" destId="{2C1BD05E-1E53-4672-AF69-27DFE236401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543BDA-7767-4D3E-9EC9-6DA69F776A10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579968-37AE-41AC-9D39-016FD91ED4F0}">
      <dgm:prSet phldrT="[Text]"/>
      <dgm:spPr/>
      <dgm:t>
        <a:bodyPr/>
        <a:lstStyle/>
        <a:p>
          <a:r>
            <a:rPr lang="es-MX" noProof="0" dirty="0" smtClean="0"/>
            <a:t>Arsénico</a:t>
          </a:r>
          <a:endParaRPr lang="es-MX" noProof="0" dirty="0"/>
        </a:p>
      </dgm:t>
    </dgm:pt>
    <dgm:pt modelId="{E9C7DCEE-36F8-4BAB-A8E2-2652170D0631}" type="parTrans" cxnId="{FCADDA6F-F00C-43A6-8341-1ED504D77ECA}">
      <dgm:prSet/>
      <dgm:spPr/>
      <dgm:t>
        <a:bodyPr/>
        <a:lstStyle/>
        <a:p>
          <a:endParaRPr lang="en-US"/>
        </a:p>
      </dgm:t>
    </dgm:pt>
    <dgm:pt modelId="{7375C794-AC09-4985-9D04-D34441D55617}" type="sibTrans" cxnId="{FCADDA6F-F00C-43A6-8341-1ED504D77ECA}">
      <dgm:prSet/>
      <dgm:spPr/>
      <dgm:t>
        <a:bodyPr/>
        <a:lstStyle/>
        <a:p>
          <a:endParaRPr lang="en-US"/>
        </a:p>
      </dgm:t>
    </dgm:pt>
    <dgm:pt modelId="{A5B6DEC3-FD9A-4D8C-B668-16502F28DCEC}">
      <dgm:prSet phldrT="[Text]"/>
      <dgm:spPr/>
      <dgm:t>
        <a:bodyPr/>
        <a:lstStyle/>
        <a:p>
          <a:r>
            <a:rPr lang="es-MX" noProof="0" dirty="0" smtClean="0"/>
            <a:t>Comida</a:t>
          </a:r>
          <a:endParaRPr lang="es-MX" noProof="0" dirty="0"/>
        </a:p>
      </dgm:t>
    </dgm:pt>
    <dgm:pt modelId="{356A20BF-1B19-4BF3-A2BA-E53BE8D9F4C4}" type="parTrans" cxnId="{F4D3AA83-45CE-4F13-8E94-B264D5A276CF}">
      <dgm:prSet/>
      <dgm:spPr/>
      <dgm:t>
        <a:bodyPr/>
        <a:lstStyle/>
        <a:p>
          <a:endParaRPr lang="en-US"/>
        </a:p>
      </dgm:t>
    </dgm:pt>
    <dgm:pt modelId="{FD28F9C4-A1AD-41A4-9B5B-F209E749CAEB}" type="sibTrans" cxnId="{F4D3AA83-45CE-4F13-8E94-B264D5A276CF}">
      <dgm:prSet/>
      <dgm:spPr/>
      <dgm:t>
        <a:bodyPr/>
        <a:lstStyle/>
        <a:p>
          <a:endParaRPr lang="en-US"/>
        </a:p>
      </dgm:t>
    </dgm:pt>
    <dgm:pt modelId="{E3547EE1-CDB1-4B29-9BCE-7598836A5F9B}">
      <dgm:prSet phldrT="[Text]"/>
      <dgm:spPr/>
      <dgm:t>
        <a:bodyPr/>
        <a:lstStyle/>
        <a:p>
          <a:r>
            <a:rPr lang="es-MX" noProof="0" dirty="0" smtClean="0"/>
            <a:t>Polvo</a:t>
          </a:r>
          <a:endParaRPr lang="es-MX" noProof="0" dirty="0"/>
        </a:p>
      </dgm:t>
    </dgm:pt>
    <dgm:pt modelId="{25B2E013-49CA-480D-833A-02DE10ED626E}" type="sibTrans" cxnId="{3CF18363-BAE6-404F-9CB7-479FF3310E8E}">
      <dgm:prSet/>
      <dgm:spPr/>
      <dgm:t>
        <a:bodyPr/>
        <a:lstStyle/>
        <a:p>
          <a:endParaRPr lang="en-US"/>
        </a:p>
      </dgm:t>
    </dgm:pt>
    <dgm:pt modelId="{172F82EE-3B03-4B03-AE64-FB056F1FF0E2}" type="parTrans" cxnId="{3CF18363-BAE6-404F-9CB7-479FF3310E8E}">
      <dgm:prSet/>
      <dgm:spPr/>
      <dgm:t>
        <a:bodyPr/>
        <a:lstStyle/>
        <a:p>
          <a:endParaRPr lang="en-US"/>
        </a:p>
      </dgm:t>
    </dgm:pt>
    <dgm:pt modelId="{AC0DF939-DC8F-44F6-979B-1B6F0872A438}">
      <dgm:prSet/>
      <dgm:spPr/>
      <dgm:t>
        <a:bodyPr/>
        <a:lstStyle/>
        <a:p>
          <a:r>
            <a:rPr lang="es-MX" noProof="0" dirty="0" smtClean="0"/>
            <a:t>Forma Mixta</a:t>
          </a:r>
          <a:endParaRPr lang="es-MX" noProof="0" dirty="0"/>
        </a:p>
      </dgm:t>
    </dgm:pt>
    <dgm:pt modelId="{FCAA78CB-2E0D-4916-9E65-F3DCF44F3F90}" type="parTrans" cxnId="{BA707E7B-A8AC-4AC4-AA97-47EB96332B5D}">
      <dgm:prSet/>
      <dgm:spPr/>
      <dgm:t>
        <a:bodyPr/>
        <a:lstStyle/>
        <a:p>
          <a:endParaRPr lang="en-US"/>
        </a:p>
      </dgm:t>
    </dgm:pt>
    <dgm:pt modelId="{3082D84D-ED4F-4C3A-9001-A78A9A698B06}" type="sibTrans" cxnId="{BA707E7B-A8AC-4AC4-AA97-47EB96332B5D}">
      <dgm:prSet/>
      <dgm:spPr/>
      <dgm:t>
        <a:bodyPr/>
        <a:lstStyle/>
        <a:p>
          <a:endParaRPr lang="en-US"/>
        </a:p>
      </dgm:t>
    </dgm:pt>
    <dgm:pt modelId="{2D193927-F9F0-4D31-89A4-97970FD10504}">
      <dgm:prSet phldrT="[Text]"/>
      <dgm:spPr/>
      <dgm:t>
        <a:bodyPr/>
        <a:lstStyle/>
        <a:p>
          <a:r>
            <a:rPr lang="es-MX" noProof="0" dirty="0" smtClean="0"/>
            <a:t>Forma Natural</a:t>
          </a:r>
          <a:endParaRPr lang="es-MX" noProof="0" dirty="0"/>
        </a:p>
      </dgm:t>
    </dgm:pt>
    <dgm:pt modelId="{84AB7EB2-60F0-4EBB-9860-D5B396AC0A56}" type="parTrans" cxnId="{6EEA0607-36A2-4246-9701-7397A0D0A056}">
      <dgm:prSet/>
      <dgm:spPr/>
      <dgm:t>
        <a:bodyPr/>
        <a:lstStyle/>
        <a:p>
          <a:endParaRPr lang="en-US"/>
        </a:p>
      </dgm:t>
    </dgm:pt>
    <dgm:pt modelId="{770E19C5-EEF8-4EE0-8146-CDD8D5C8D729}" type="sibTrans" cxnId="{6EEA0607-36A2-4246-9701-7397A0D0A056}">
      <dgm:prSet/>
      <dgm:spPr/>
      <dgm:t>
        <a:bodyPr/>
        <a:lstStyle/>
        <a:p>
          <a:endParaRPr lang="en-US"/>
        </a:p>
      </dgm:t>
    </dgm:pt>
    <dgm:pt modelId="{E9831785-6311-4927-86AF-853FE042FDC5}">
      <dgm:prSet phldrT="[Text]"/>
      <dgm:spPr/>
      <dgm:t>
        <a:bodyPr/>
        <a:lstStyle/>
        <a:p>
          <a:r>
            <a:rPr lang="es-MX" noProof="0" dirty="0" smtClean="0"/>
            <a:t>Forma Soluble </a:t>
          </a:r>
          <a:br>
            <a:rPr lang="es-MX" noProof="0" dirty="0" smtClean="0"/>
          </a:br>
          <a:r>
            <a:rPr lang="es-MX" noProof="0" dirty="0" smtClean="0"/>
            <a:t>en Agua </a:t>
          </a:r>
          <a:endParaRPr lang="es-MX" noProof="0" dirty="0"/>
        </a:p>
      </dgm:t>
    </dgm:pt>
    <dgm:pt modelId="{F15B806E-567F-404A-BBA6-C6472F0CA8FD}" type="parTrans" cxnId="{84E9820F-D4CF-4A5F-B6E6-106AAE4621F5}">
      <dgm:prSet/>
      <dgm:spPr/>
      <dgm:t>
        <a:bodyPr/>
        <a:lstStyle/>
        <a:p>
          <a:endParaRPr lang="en-US"/>
        </a:p>
      </dgm:t>
    </dgm:pt>
    <dgm:pt modelId="{BF4DDD7C-F872-4300-9519-F985FB0A94DD}" type="sibTrans" cxnId="{84E9820F-D4CF-4A5F-B6E6-106AAE4621F5}">
      <dgm:prSet/>
      <dgm:spPr/>
      <dgm:t>
        <a:bodyPr/>
        <a:lstStyle/>
        <a:p>
          <a:endParaRPr lang="en-US"/>
        </a:p>
      </dgm:t>
    </dgm:pt>
    <dgm:pt modelId="{94D3B0FD-9A4A-4EB0-8FEE-845CE63361EA}">
      <dgm:prSet phldrT="[Text]"/>
      <dgm:spPr/>
      <dgm:t>
        <a:bodyPr/>
        <a:lstStyle/>
        <a:p>
          <a:r>
            <a:rPr lang="es-MX" noProof="0" dirty="0" smtClean="0"/>
            <a:t>Agua</a:t>
          </a:r>
          <a:endParaRPr lang="es-MX" noProof="0" dirty="0"/>
        </a:p>
      </dgm:t>
    </dgm:pt>
    <dgm:pt modelId="{747E0776-4FE2-46C4-975E-06AF699B56FF}" type="sibTrans" cxnId="{7CCAEB70-5522-459C-8EFE-8215A04DA397}">
      <dgm:prSet/>
      <dgm:spPr/>
      <dgm:t>
        <a:bodyPr/>
        <a:lstStyle/>
        <a:p>
          <a:endParaRPr lang="en-US"/>
        </a:p>
      </dgm:t>
    </dgm:pt>
    <dgm:pt modelId="{BFD39836-5888-4073-BB44-5ED021019A02}" type="parTrans" cxnId="{7CCAEB70-5522-459C-8EFE-8215A04DA397}">
      <dgm:prSet/>
      <dgm:spPr/>
      <dgm:t>
        <a:bodyPr/>
        <a:lstStyle/>
        <a:p>
          <a:endParaRPr lang="en-US"/>
        </a:p>
      </dgm:t>
    </dgm:pt>
    <dgm:pt modelId="{E2252ECD-B5FF-40B0-BA5E-9A3F7E3D3C90}" type="pres">
      <dgm:prSet presAssocID="{77543BDA-7767-4D3E-9EC9-6DA69F776A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23A0C9-C7FA-4BA7-8E5E-756AC7154669}" type="pres">
      <dgm:prSet presAssocID="{A1579968-37AE-41AC-9D39-016FD91ED4F0}" presName="hierRoot1" presStyleCnt="0">
        <dgm:presLayoutVars>
          <dgm:hierBranch val="init"/>
        </dgm:presLayoutVars>
      </dgm:prSet>
      <dgm:spPr/>
    </dgm:pt>
    <dgm:pt modelId="{E758A679-582E-40C5-A7BE-BE7E2E191639}" type="pres">
      <dgm:prSet presAssocID="{A1579968-37AE-41AC-9D39-016FD91ED4F0}" presName="rootComposite1" presStyleCnt="0"/>
      <dgm:spPr/>
    </dgm:pt>
    <dgm:pt modelId="{C5A0CDCF-D79B-41C3-AA6F-4B76F89C4FBB}" type="pres">
      <dgm:prSet presAssocID="{A1579968-37AE-41AC-9D39-016FD91ED4F0}" presName="rootText1" presStyleLbl="node0" presStyleIdx="0" presStyleCnt="1" custLinFactY="-6274" custLinFactNeighborX="125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DCFC4A-2FD6-4AD5-95AE-9EDA8E0AD5FA}" type="pres">
      <dgm:prSet presAssocID="{A1579968-37AE-41AC-9D39-016FD91ED4F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9095FEF-BFE2-42B8-88AE-28B8E3FF606F}" type="pres">
      <dgm:prSet presAssocID="{A1579968-37AE-41AC-9D39-016FD91ED4F0}" presName="hierChild2" presStyleCnt="0"/>
      <dgm:spPr/>
    </dgm:pt>
    <dgm:pt modelId="{F675D53F-DF58-4073-9CEA-6E5B35457862}" type="pres">
      <dgm:prSet presAssocID="{BFD39836-5888-4073-BB44-5ED021019A02}" presName="Name37" presStyleLbl="parChTrans1D2" presStyleIdx="0" presStyleCnt="3"/>
      <dgm:spPr/>
      <dgm:t>
        <a:bodyPr/>
        <a:lstStyle/>
        <a:p>
          <a:endParaRPr lang="en-US"/>
        </a:p>
      </dgm:t>
    </dgm:pt>
    <dgm:pt modelId="{921CF5B9-838E-41AB-9FBB-17823BCEE478}" type="pres">
      <dgm:prSet presAssocID="{94D3B0FD-9A4A-4EB0-8FEE-845CE63361EA}" presName="hierRoot2" presStyleCnt="0">
        <dgm:presLayoutVars>
          <dgm:hierBranch val="init"/>
        </dgm:presLayoutVars>
      </dgm:prSet>
      <dgm:spPr/>
    </dgm:pt>
    <dgm:pt modelId="{C48541D5-A9D0-4EEA-9DCB-216713B05430}" type="pres">
      <dgm:prSet presAssocID="{94D3B0FD-9A4A-4EB0-8FEE-845CE63361EA}" presName="rootComposite" presStyleCnt="0"/>
      <dgm:spPr/>
    </dgm:pt>
    <dgm:pt modelId="{635CC825-C94A-41F2-8B02-A9DF4EEDB202}" type="pres">
      <dgm:prSet presAssocID="{94D3B0FD-9A4A-4EB0-8FEE-845CE63361EA}" presName="rootText" presStyleLbl="node2" presStyleIdx="0" presStyleCnt="3" custScaleY="36053" custLinFactY="-10835" custLinFactNeighborX="-17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5D3A51-4B21-4BE2-B137-0106F58E8A04}" type="pres">
      <dgm:prSet presAssocID="{94D3B0FD-9A4A-4EB0-8FEE-845CE63361EA}" presName="rootConnector" presStyleLbl="node2" presStyleIdx="0" presStyleCnt="3"/>
      <dgm:spPr/>
      <dgm:t>
        <a:bodyPr/>
        <a:lstStyle/>
        <a:p>
          <a:endParaRPr lang="en-US"/>
        </a:p>
      </dgm:t>
    </dgm:pt>
    <dgm:pt modelId="{0EA0D9D3-1AEB-47CB-9097-FFFCA1228532}" type="pres">
      <dgm:prSet presAssocID="{94D3B0FD-9A4A-4EB0-8FEE-845CE63361EA}" presName="hierChild4" presStyleCnt="0"/>
      <dgm:spPr/>
    </dgm:pt>
    <dgm:pt modelId="{AC246ECC-A903-47C0-8268-4F32C646A09F}" type="pres">
      <dgm:prSet presAssocID="{F15B806E-567F-404A-BBA6-C6472F0CA8FD}" presName="Name37" presStyleLbl="parChTrans1D3" presStyleIdx="0" presStyleCnt="3"/>
      <dgm:spPr/>
      <dgm:t>
        <a:bodyPr/>
        <a:lstStyle/>
        <a:p>
          <a:endParaRPr lang="en-US"/>
        </a:p>
      </dgm:t>
    </dgm:pt>
    <dgm:pt modelId="{2D70C50B-C941-4681-AABE-266BF3637583}" type="pres">
      <dgm:prSet presAssocID="{E9831785-6311-4927-86AF-853FE042FDC5}" presName="hierRoot2" presStyleCnt="0">
        <dgm:presLayoutVars>
          <dgm:hierBranch val="init"/>
        </dgm:presLayoutVars>
      </dgm:prSet>
      <dgm:spPr/>
    </dgm:pt>
    <dgm:pt modelId="{D32469AF-6902-4D05-92AC-9DF23F4081B1}" type="pres">
      <dgm:prSet presAssocID="{E9831785-6311-4927-86AF-853FE042FDC5}" presName="rootComposite" presStyleCnt="0"/>
      <dgm:spPr/>
    </dgm:pt>
    <dgm:pt modelId="{D63EB704-60A5-46BC-A7C4-14A5E368705E}" type="pres">
      <dgm:prSet presAssocID="{E9831785-6311-4927-86AF-853FE042FDC5}" presName="rootText" presStyleLbl="node3" presStyleIdx="0" presStyleCnt="3" custScaleY="50510" custLinFactY="36648" custLinFactNeighborX="62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126B49-4F55-437B-ACE6-1C1F36DF2A42}" type="pres">
      <dgm:prSet presAssocID="{E9831785-6311-4927-86AF-853FE042FDC5}" presName="rootConnector" presStyleLbl="node3" presStyleIdx="0" presStyleCnt="3"/>
      <dgm:spPr/>
      <dgm:t>
        <a:bodyPr/>
        <a:lstStyle/>
        <a:p>
          <a:endParaRPr lang="en-US"/>
        </a:p>
      </dgm:t>
    </dgm:pt>
    <dgm:pt modelId="{B5D2A9F7-2DB4-4DA9-B501-D33C2695A824}" type="pres">
      <dgm:prSet presAssocID="{E9831785-6311-4927-86AF-853FE042FDC5}" presName="hierChild4" presStyleCnt="0"/>
      <dgm:spPr/>
    </dgm:pt>
    <dgm:pt modelId="{4F1BD7D4-F477-4485-AA56-49DD071467DB}" type="pres">
      <dgm:prSet presAssocID="{E9831785-6311-4927-86AF-853FE042FDC5}" presName="hierChild5" presStyleCnt="0"/>
      <dgm:spPr/>
    </dgm:pt>
    <dgm:pt modelId="{948CCE42-0DDD-4A9C-8A4B-ED6C5AC20572}" type="pres">
      <dgm:prSet presAssocID="{94D3B0FD-9A4A-4EB0-8FEE-845CE63361EA}" presName="hierChild5" presStyleCnt="0"/>
      <dgm:spPr/>
    </dgm:pt>
    <dgm:pt modelId="{D82F80A6-D4CF-4304-AB18-B26EA0A152C4}" type="pres">
      <dgm:prSet presAssocID="{356A20BF-1B19-4BF3-A2BA-E53BE8D9F4C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23072265-A817-4E16-A818-D5594C772A68}" type="pres">
      <dgm:prSet presAssocID="{A5B6DEC3-FD9A-4D8C-B668-16502F28DCEC}" presName="hierRoot2" presStyleCnt="0">
        <dgm:presLayoutVars>
          <dgm:hierBranch val="init"/>
        </dgm:presLayoutVars>
      </dgm:prSet>
      <dgm:spPr/>
    </dgm:pt>
    <dgm:pt modelId="{92EFB678-C47F-4E15-8883-4BF69633FC7F}" type="pres">
      <dgm:prSet presAssocID="{A5B6DEC3-FD9A-4D8C-B668-16502F28DCEC}" presName="rootComposite" presStyleCnt="0"/>
      <dgm:spPr/>
    </dgm:pt>
    <dgm:pt modelId="{50503C44-FD23-4C5C-A703-6669F77283BF}" type="pres">
      <dgm:prSet presAssocID="{A5B6DEC3-FD9A-4D8C-B668-16502F28DCEC}" presName="rootText" presStyleLbl="node2" presStyleIdx="1" presStyleCnt="3" custScaleY="36420" custLinFactY="-12264" custLinFactNeighborX="125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4284B7-BA61-4346-AFC3-623B48391BAD}" type="pres">
      <dgm:prSet presAssocID="{A5B6DEC3-FD9A-4D8C-B668-16502F28DCEC}" presName="rootConnector" presStyleLbl="node2" presStyleIdx="1" presStyleCnt="3"/>
      <dgm:spPr/>
      <dgm:t>
        <a:bodyPr/>
        <a:lstStyle/>
        <a:p>
          <a:endParaRPr lang="en-US"/>
        </a:p>
      </dgm:t>
    </dgm:pt>
    <dgm:pt modelId="{72479CB2-597E-4318-8009-FB4D9290FEEA}" type="pres">
      <dgm:prSet presAssocID="{A5B6DEC3-FD9A-4D8C-B668-16502F28DCEC}" presName="hierChild4" presStyleCnt="0"/>
      <dgm:spPr/>
    </dgm:pt>
    <dgm:pt modelId="{4184F3CB-5E6A-4887-9260-C070E393CF34}" type="pres">
      <dgm:prSet presAssocID="{84AB7EB2-60F0-4EBB-9860-D5B396AC0A56}" presName="Name37" presStyleLbl="parChTrans1D3" presStyleIdx="1" presStyleCnt="3"/>
      <dgm:spPr/>
      <dgm:t>
        <a:bodyPr/>
        <a:lstStyle/>
        <a:p>
          <a:endParaRPr lang="en-US"/>
        </a:p>
      </dgm:t>
    </dgm:pt>
    <dgm:pt modelId="{5BE8396F-E7E0-4EFC-8A07-1464E16A51E6}" type="pres">
      <dgm:prSet presAssocID="{2D193927-F9F0-4D31-89A4-97970FD10504}" presName="hierRoot2" presStyleCnt="0">
        <dgm:presLayoutVars>
          <dgm:hierBranch val="init"/>
        </dgm:presLayoutVars>
      </dgm:prSet>
      <dgm:spPr/>
    </dgm:pt>
    <dgm:pt modelId="{0F6A4705-7631-43A8-860C-BBA0EC94FFA2}" type="pres">
      <dgm:prSet presAssocID="{2D193927-F9F0-4D31-89A4-97970FD10504}" presName="rootComposite" presStyleCnt="0"/>
      <dgm:spPr/>
    </dgm:pt>
    <dgm:pt modelId="{A31FB733-8BD4-4B51-986F-A474F2A13E7D}" type="pres">
      <dgm:prSet presAssocID="{2D193927-F9F0-4D31-89A4-97970FD10504}" presName="rootText" presStyleLbl="node3" presStyleIdx="1" presStyleCnt="3" custScaleY="41235" custLinFactY="54438" custLinFactNeighborX="-62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06F276-A699-4EBD-BA75-C7FD99640C6C}" type="pres">
      <dgm:prSet presAssocID="{2D193927-F9F0-4D31-89A4-97970FD10504}" presName="rootConnector" presStyleLbl="node3" presStyleIdx="1" presStyleCnt="3"/>
      <dgm:spPr/>
      <dgm:t>
        <a:bodyPr/>
        <a:lstStyle/>
        <a:p>
          <a:endParaRPr lang="en-US"/>
        </a:p>
      </dgm:t>
    </dgm:pt>
    <dgm:pt modelId="{5E4F6BBE-7290-4670-811C-154278BF9F3E}" type="pres">
      <dgm:prSet presAssocID="{2D193927-F9F0-4D31-89A4-97970FD10504}" presName="hierChild4" presStyleCnt="0"/>
      <dgm:spPr/>
    </dgm:pt>
    <dgm:pt modelId="{1A47A4ED-016A-4580-A546-870A1C7BEE63}" type="pres">
      <dgm:prSet presAssocID="{2D193927-F9F0-4D31-89A4-97970FD10504}" presName="hierChild5" presStyleCnt="0"/>
      <dgm:spPr/>
    </dgm:pt>
    <dgm:pt modelId="{296C6EE0-D8D2-4349-8A81-A650A44044F9}" type="pres">
      <dgm:prSet presAssocID="{A5B6DEC3-FD9A-4D8C-B668-16502F28DCEC}" presName="hierChild5" presStyleCnt="0"/>
      <dgm:spPr/>
    </dgm:pt>
    <dgm:pt modelId="{1CBB2F6E-B377-4813-B279-9D6F49595B91}" type="pres">
      <dgm:prSet presAssocID="{172F82EE-3B03-4B03-AE64-FB056F1FF0E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4B29A2E6-87FE-4DD6-8A5A-604D5061AFAF}" type="pres">
      <dgm:prSet presAssocID="{E3547EE1-CDB1-4B29-9BCE-7598836A5F9B}" presName="hierRoot2" presStyleCnt="0">
        <dgm:presLayoutVars>
          <dgm:hierBranch val="init"/>
        </dgm:presLayoutVars>
      </dgm:prSet>
      <dgm:spPr/>
    </dgm:pt>
    <dgm:pt modelId="{B847706A-50AF-4694-816B-8C47800E3798}" type="pres">
      <dgm:prSet presAssocID="{E3547EE1-CDB1-4B29-9BCE-7598836A5F9B}" presName="rootComposite" presStyleCnt="0"/>
      <dgm:spPr/>
    </dgm:pt>
    <dgm:pt modelId="{7C7AE5C7-6B69-414E-A703-E2C77DD2916C}" type="pres">
      <dgm:prSet presAssocID="{E3547EE1-CDB1-4B29-9BCE-7598836A5F9B}" presName="rootText" presStyleLbl="node2" presStyleIdx="2" presStyleCnt="3" custScaleY="36053" custLinFactY="-10835" custLinFactNeighborX="1183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2ED9EF-5F17-4A85-98B4-6255ACA6D1E9}" type="pres">
      <dgm:prSet presAssocID="{E3547EE1-CDB1-4B29-9BCE-7598836A5F9B}" presName="rootConnector" presStyleLbl="node2" presStyleIdx="2" presStyleCnt="3"/>
      <dgm:spPr/>
      <dgm:t>
        <a:bodyPr/>
        <a:lstStyle/>
        <a:p>
          <a:endParaRPr lang="en-US"/>
        </a:p>
      </dgm:t>
    </dgm:pt>
    <dgm:pt modelId="{8350C3FC-422B-4C5D-A9B4-4F574B3945E5}" type="pres">
      <dgm:prSet presAssocID="{E3547EE1-CDB1-4B29-9BCE-7598836A5F9B}" presName="hierChild4" presStyleCnt="0"/>
      <dgm:spPr/>
    </dgm:pt>
    <dgm:pt modelId="{C0AADC63-8835-42F2-AC6A-95270F4E875C}" type="pres">
      <dgm:prSet presAssocID="{FCAA78CB-2E0D-4916-9E65-F3DCF44F3F90}" presName="Name37" presStyleLbl="parChTrans1D3" presStyleIdx="2" presStyleCnt="3"/>
      <dgm:spPr/>
      <dgm:t>
        <a:bodyPr/>
        <a:lstStyle/>
        <a:p>
          <a:endParaRPr lang="en-US"/>
        </a:p>
      </dgm:t>
    </dgm:pt>
    <dgm:pt modelId="{F1F01BB9-F624-46DF-A396-9F27D893AD3A}" type="pres">
      <dgm:prSet presAssocID="{AC0DF939-DC8F-44F6-979B-1B6F0872A438}" presName="hierRoot2" presStyleCnt="0">
        <dgm:presLayoutVars>
          <dgm:hierBranch val="init"/>
        </dgm:presLayoutVars>
      </dgm:prSet>
      <dgm:spPr/>
    </dgm:pt>
    <dgm:pt modelId="{8741C827-5696-4AFE-BE19-3FDB5A6A6BF0}" type="pres">
      <dgm:prSet presAssocID="{AC0DF939-DC8F-44F6-979B-1B6F0872A438}" presName="rootComposite" presStyleCnt="0"/>
      <dgm:spPr/>
    </dgm:pt>
    <dgm:pt modelId="{73BCAA57-26C5-4835-A5EE-E9E957AF2A13}" type="pres">
      <dgm:prSet presAssocID="{AC0DF939-DC8F-44F6-979B-1B6F0872A438}" presName="rootText" presStyleLbl="node3" presStyleIdx="2" presStyleCnt="3" custScaleY="46996" custLinFactY="49044" custLinFactNeighborX="17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58CD06-94EA-48B4-917B-B970086A89EA}" type="pres">
      <dgm:prSet presAssocID="{AC0DF939-DC8F-44F6-979B-1B6F0872A438}" presName="rootConnector" presStyleLbl="node3" presStyleIdx="2" presStyleCnt="3"/>
      <dgm:spPr/>
      <dgm:t>
        <a:bodyPr/>
        <a:lstStyle/>
        <a:p>
          <a:endParaRPr lang="en-US"/>
        </a:p>
      </dgm:t>
    </dgm:pt>
    <dgm:pt modelId="{6C23C42E-106E-4270-AC1B-A17C2167EB9A}" type="pres">
      <dgm:prSet presAssocID="{AC0DF939-DC8F-44F6-979B-1B6F0872A438}" presName="hierChild4" presStyleCnt="0"/>
      <dgm:spPr/>
    </dgm:pt>
    <dgm:pt modelId="{7411E9A8-E614-43BC-8F53-1943694986B5}" type="pres">
      <dgm:prSet presAssocID="{AC0DF939-DC8F-44F6-979B-1B6F0872A438}" presName="hierChild5" presStyleCnt="0"/>
      <dgm:spPr/>
    </dgm:pt>
    <dgm:pt modelId="{ABB2A104-2777-414A-BAAD-70CF2ABFB538}" type="pres">
      <dgm:prSet presAssocID="{E3547EE1-CDB1-4B29-9BCE-7598836A5F9B}" presName="hierChild5" presStyleCnt="0"/>
      <dgm:spPr/>
    </dgm:pt>
    <dgm:pt modelId="{3BDEE830-0A1E-45FE-B064-80E0284BE927}" type="pres">
      <dgm:prSet presAssocID="{A1579968-37AE-41AC-9D39-016FD91ED4F0}" presName="hierChild3" presStyleCnt="0"/>
      <dgm:spPr/>
    </dgm:pt>
  </dgm:ptLst>
  <dgm:cxnLst>
    <dgm:cxn modelId="{F7358087-CCFF-4A59-838C-4AAF234C16E4}" type="presOf" srcId="{AC0DF939-DC8F-44F6-979B-1B6F0872A438}" destId="{7F58CD06-94EA-48B4-917B-B970086A89EA}" srcOrd="1" destOrd="0" presId="urn:microsoft.com/office/officeart/2005/8/layout/orgChart1"/>
    <dgm:cxn modelId="{6736C2CD-DA62-482A-A8F8-41C7F77A0CD9}" type="presOf" srcId="{BFD39836-5888-4073-BB44-5ED021019A02}" destId="{F675D53F-DF58-4073-9CEA-6E5B35457862}" srcOrd="0" destOrd="0" presId="urn:microsoft.com/office/officeart/2005/8/layout/orgChart1"/>
    <dgm:cxn modelId="{7F3B2ECA-ED89-4F7B-90A4-071BCF1A87AA}" type="presOf" srcId="{94D3B0FD-9A4A-4EB0-8FEE-845CE63361EA}" destId="{7E5D3A51-4B21-4BE2-B137-0106F58E8A04}" srcOrd="1" destOrd="0" presId="urn:microsoft.com/office/officeart/2005/8/layout/orgChart1"/>
    <dgm:cxn modelId="{BA707E7B-A8AC-4AC4-AA97-47EB96332B5D}" srcId="{E3547EE1-CDB1-4B29-9BCE-7598836A5F9B}" destId="{AC0DF939-DC8F-44F6-979B-1B6F0872A438}" srcOrd="0" destOrd="0" parTransId="{FCAA78CB-2E0D-4916-9E65-F3DCF44F3F90}" sibTransId="{3082D84D-ED4F-4C3A-9001-A78A9A698B06}"/>
    <dgm:cxn modelId="{FCADDA6F-F00C-43A6-8341-1ED504D77ECA}" srcId="{77543BDA-7767-4D3E-9EC9-6DA69F776A10}" destId="{A1579968-37AE-41AC-9D39-016FD91ED4F0}" srcOrd="0" destOrd="0" parTransId="{E9C7DCEE-36F8-4BAB-A8E2-2652170D0631}" sibTransId="{7375C794-AC09-4985-9D04-D34441D55617}"/>
    <dgm:cxn modelId="{138E8C83-731D-4143-9502-5B9092369FC3}" type="presOf" srcId="{E9831785-6311-4927-86AF-853FE042FDC5}" destId="{97126B49-4F55-437B-ACE6-1C1F36DF2A42}" srcOrd="1" destOrd="0" presId="urn:microsoft.com/office/officeart/2005/8/layout/orgChart1"/>
    <dgm:cxn modelId="{4CFF21F3-1030-4836-8E28-05A5EE80CE8A}" type="presOf" srcId="{94D3B0FD-9A4A-4EB0-8FEE-845CE63361EA}" destId="{635CC825-C94A-41F2-8B02-A9DF4EEDB202}" srcOrd="0" destOrd="0" presId="urn:microsoft.com/office/officeart/2005/8/layout/orgChart1"/>
    <dgm:cxn modelId="{9B62072E-305A-49C6-A36A-D245367CB0CB}" type="presOf" srcId="{A1579968-37AE-41AC-9D39-016FD91ED4F0}" destId="{B9DCFC4A-2FD6-4AD5-95AE-9EDA8E0AD5FA}" srcOrd="1" destOrd="0" presId="urn:microsoft.com/office/officeart/2005/8/layout/orgChart1"/>
    <dgm:cxn modelId="{85123B31-4B74-4EBA-B5B3-414F8F3F321E}" type="presOf" srcId="{172F82EE-3B03-4B03-AE64-FB056F1FF0E2}" destId="{1CBB2F6E-B377-4813-B279-9D6F49595B91}" srcOrd="0" destOrd="0" presId="urn:microsoft.com/office/officeart/2005/8/layout/orgChart1"/>
    <dgm:cxn modelId="{84E9820F-D4CF-4A5F-B6E6-106AAE4621F5}" srcId="{94D3B0FD-9A4A-4EB0-8FEE-845CE63361EA}" destId="{E9831785-6311-4927-86AF-853FE042FDC5}" srcOrd="0" destOrd="0" parTransId="{F15B806E-567F-404A-BBA6-C6472F0CA8FD}" sibTransId="{BF4DDD7C-F872-4300-9519-F985FB0A94DD}"/>
    <dgm:cxn modelId="{F972F1C9-2280-4EC4-8DC0-E1769C8DD18A}" type="presOf" srcId="{E3547EE1-CDB1-4B29-9BCE-7598836A5F9B}" destId="{7C7AE5C7-6B69-414E-A703-E2C77DD2916C}" srcOrd="0" destOrd="0" presId="urn:microsoft.com/office/officeart/2005/8/layout/orgChart1"/>
    <dgm:cxn modelId="{7E4A11FC-41F9-442A-A8A1-E491B1ABAC84}" type="presOf" srcId="{77543BDA-7767-4D3E-9EC9-6DA69F776A10}" destId="{E2252ECD-B5FF-40B0-BA5E-9A3F7E3D3C90}" srcOrd="0" destOrd="0" presId="urn:microsoft.com/office/officeart/2005/8/layout/orgChart1"/>
    <dgm:cxn modelId="{B387BD76-21B2-4865-9B87-2F200495911F}" type="presOf" srcId="{84AB7EB2-60F0-4EBB-9860-D5B396AC0A56}" destId="{4184F3CB-5E6A-4887-9260-C070E393CF34}" srcOrd="0" destOrd="0" presId="urn:microsoft.com/office/officeart/2005/8/layout/orgChart1"/>
    <dgm:cxn modelId="{3CF18363-BAE6-404F-9CB7-479FF3310E8E}" srcId="{A1579968-37AE-41AC-9D39-016FD91ED4F0}" destId="{E3547EE1-CDB1-4B29-9BCE-7598836A5F9B}" srcOrd="2" destOrd="0" parTransId="{172F82EE-3B03-4B03-AE64-FB056F1FF0E2}" sibTransId="{25B2E013-49CA-480D-833A-02DE10ED626E}"/>
    <dgm:cxn modelId="{C7FA3EF7-F074-49C1-93E5-A78B93074AEF}" type="presOf" srcId="{A5B6DEC3-FD9A-4D8C-B668-16502F28DCEC}" destId="{50503C44-FD23-4C5C-A703-6669F77283BF}" srcOrd="0" destOrd="0" presId="urn:microsoft.com/office/officeart/2005/8/layout/orgChart1"/>
    <dgm:cxn modelId="{ED616A33-511F-436F-A943-6D708AFF3DE9}" type="presOf" srcId="{2D193927-F9F0-4D31-89A4-97970FD10504}" destId="{C706F276-A699-4EBD-BA75-C7FD99640C6C}" srcOrd="1" destOrd="0" presId="urn:microsoft.com/office/officeart/2005/8/layout/orgChart1"/>
    <dgm:cxn modelId="{5ACA0481-45B3-4E44-B6BA-2E1E3EB7F19B}" type="presOf" srcId="{A5B6DEC3-FD9A-4D8C-B668-16502F28DCEC}" destId="{9D4284B7-BA61-4346-AFC3-623B48391BAD}" srcOrd="1" destOrd="0" presId="urn:microsoft.com/office/officeart/2005/8/layout/orgChart1"/>
    <dgm:cxn modelId="{0FE8F9AD-1A24-4B4B-991B-DBA22FB34F17}" type="presOf" srcId="{E3547EE1-CDB1-4B29-9BCE-7598836A5F9B}" destId="{A62ED9EF-5F17-4A85-98B4-6255ACA6D1E9}" srcOrd="1" destOrd="0" presId="urn:microsoft.com/office/officeart/2005/8/layout/orgChart1"/>
    <dgm:cxn modelId="{7CCAEB70-5522-459C-8EFE-8215A04DA397}" srcId="{A1579968-37AE-41AC-9D39-016FD91ED4F0}" destId="{94D3B0FD-9A4A-4EB0-8FEE-845CE63361EA}" srcOrd="0" destOrd="0" parTransId="{BFD39836-5888-4073-BB44-5ED021019A02}" sibTransId="{747E0776-4FE2-46C4-975E-06AF699B56FF}"/>
    <dgm:cxn modelId="{6EEA0607-36A2-4246-9701-7397A0D0A056}" srcId="{A5B6DEC3-FD9A-4D8C-B668-16502F28DCEC}" destId="{2D193927-F9F0-4D31-89A4-97970FD10504}" srcOrd="0" destOrd="0" parTransId="{84AB7EB2-60F0-4EBB-9860-D5B396AC0A56}" sibTransId="{770E19C5-EEF8-4EE0-8146-CDD8D5C8D729}"/>
    <dgm:cxn modelId="{4BA93BAD-F8F0-4B09-A4AD-A3B5CA34C462}" type="presOf" srcId="{FCAA78CB-2E0D-4916-9E65-F3DCF44F3F90}" destId="{C0AADC63-8835-42F2-AC6A-95270F4E875C}" srcOrd="0" destOrd="0" presId="urn:microsoft.com/office/officeart/2005/8/layout/orgChart1"/>
    <dgm:cxn modelId="{0649D815-2444-4708-A06E-20ED847C24D3}" type="presOf" srcId="{A1579968-37AE-41AC-9D39-016FD91ED4F0}" destId="{C5A0CDCF-D79B-41C3-AA6F-4B76F89C4FBB}" srcOrd="0" destOrd="0" presId="urn:microsoft.com/office/officeart/2005/8/layout/orgChart1"/>
    <dgm:cxn modelId="{AE2EE434-6851-4536-BC88-4657A9C362EE}" type="presOf" srcId="{AC0DF939-DC8F-44F6-979B-1B6F0872A438}" destId="{73BCAA57-26C5-4835-A5EE-E9E957AF2A13}" srcOrd="0" destOrd="0" presId="urn:microsoft.com/office/officeart/2005/8/layout/orgChart1"/>
    <dgm:cxn modelId="{5B4B4704-7939-4B1B-A241-73F8A0255F91}" type="presOf" srcId="{356A20BF-1B19-4BF3-A2BA-E53BE8D9F4C4}" destId="{D82F80A6-D4CF-4304-AB18-B26EA0A152C4}" srcOrd="0" destOrd="0" presId="urn:microsoft.com/office/officeart/2005/8/layout/orgChart1"/>
    <dgm:cxn modelId="{F4D3AA83-45CE-4F13-8E94-B264D5A276CF}" srcId="{A1579968-37AE-41AC-9D39-016FD91ED4F0}" destId="{A5B6DEC3-FD9A-4D8C-B668-16502F28DCEC}" srcOrd="1" destOrd="0" parTransId="{356A20BF-1B19-4BF3-A2BA-E53BE8D9F4C4}" sibTransId="{FD28F9C4-A1AD-41A4-9B5B-F209E749CAEB}"/>
    <dgm:cxn modelId="{54CE05D7-B3AD-419E-9724-721B587D487A}" type="presOf" srcId="{2D193927-F9F0-4D31-89A4-97970FD10504}" destId="{A31FB733-8BD4-4B51-986F-A474F2A13E7D}" srcOrd="0" destOrd="0" presId="urn:microsoft.com/office/officeart/2005/8/layout/orgChart1"/>
    <dgm:cxn modelId="{9558E448-1E9D-4BDE-B0D0-C74CEAF62342}" type="presOf" srcId="{F15B806E-567F-404A-BBA6-C6472F0CA8FD}" destId="{AC246ECC-A903-47C0-8268-4F32C646A09F}" srcOrd="0" destOrd="0" presId="urn:microsoft.com/office/officeart/2005/8/layout/orgChart1"/>
    <dgm:cxn modelId="{CD005884-ABC7-464F-95F9-4AA893E78EB3}" type="presOf" srcId="{E9831785-6311-4927-86AF-853FE042FDC5}" destId="{D63EB704-60A5-46BC-A7C4-14A5E368705E}" srcOrd="0" destOrd="0" presId="urn:microsoft.com/office/officeart/2005/8/layout/orgChart1"/>
    <dgm:cxn modelId="{9CB888C6-9C2C-4B5F-86DE-ED751780A08D}" type="presParOf" srcId="{E2252ECD-B5FF-40B0-BA5E-9A3F7E3D3C90}" destId="{A423A0C9-C7FA-4BA7-8E5E-756AC7154669}" srcOrd="0" destOrd="0" presId="urn:microsoft.com/office/officeart/2005/8/layout/orgChart1"/>
    <dgm:cxn modelId="{44B2A653-4A6E-4250-BDE8-8E6D4CD790B3}" type="presParOf" srcId="{A423A0C9-C7FA-4BA7-8E5E-756AC7154669}" destId="{E758A679-582E-40C5-A7BE-BE7E2E191639}" srcOrd="0" destOrd="0" presId="urn:microsoft.com/office/officeart/2005/8/layout/orgChart1"/>
    <dgm:cxn modelId="{25C46D17-9B80-4E56-B388-AAE3DA986E46}" type="presParOf" srcId="{E758A679-582E-40C5-A7BE-BE7E2E191639}" destId="{C5A0CDCF-D79B-41C3-AA6F-4B76F89C4FBB}" srcOrd="0" destOrd="0" presId="urn:microsoft.com/office/officeart/2005/8/layout/orgChart1"/>
    <dgm:cxn modelId="{F451CF53-1663-4605-ABDF-4DB14A8D04FF}" type="presParOf" srcId="{E758A679-582E-40C5-A7BE-BE7E2E191639}" destId="{B9DCFC4A-2FD6-4AD5-95AE-9EDA8E0AD5FA}" srcOrd="1" destOrd="0" presId="urn:microsoft.com/office/officeart/2005/8/layout/orgChart1"/>
    <dgm:cxn modelId="{F35F9261-424F-407D-85D2-CA1DACA48221}" type="presParOf" srcId="{A423A0C9-C7FA-4BA7-8E5E-756AC7154669}" destId="{99095FEF-BFE2-42B8-88AE-28B8E3FF606F}" srcOrd="1" destOrd="0" presId="urn:microsoft.com/office/officeart/2005/8/layout/orgChart1"/>
    <dgm:cxn modelId="{E81F4DD7-9223-469A-A590-3472561C9AEB}" type="presParOf" srcId="{99095FEF-BFE2-42B8-88AE-28B8E3FF606F}" destId="{F675D53F-DF58-4073-9CEA-6E5B35457862}" srcOrd="0" destOrd="0" presId="urn:microsoft.com/office/officeart/2005/8/layout/orgChart1"/>
    <dgm:cxn modelId="{95BC2DCF-1713-48B9-9D2E-30DD03FBBD5A}" type="presParOf" srcId="{99095FEF-BFE2-42B8-88AE-28B8E3FF606F}" destId="{921CF5B9-838E-41AB-9FBB-17823BCEE478}" srcOrd="1" destOrd="0" presId="urn:microsoft.com/office/officeart/2005/8/layout/orgChart1"/>
    <dgm:cxn modelId="{F8798CA8-A2E4-46A5-AD73-2D460A6C1644}" type="presParOf" srcId="{921CF5B9-838E-41AB-9FBB-17823BCEE478}" destId="{C48541D5-A9D0-4EEA-9DCB-216713B05430}" srcOrd="0" destOrd="0" presId="urn:microsoft.com/office/officeart/2005/8/layout/orgChart1"/>
    <dgm:cxn modelId="{97F07E6E-7831-466F-99F9-A40C7EEF686B}" type="presParOf" srcId="{C48541D5-A9D0-4EEA-9DCB-216713B05430}" destId="{635CC825-C94A-41F2-8B02-A9DF4EEDB202}" srcOrd="0" destOrd="0" presId="urn:microsoft.com/office/officeart/2005/8/layout/orgChart1"/>
    <dgm:cxn modelId="{B2505F73-CD43-4431-A3A2-388D8A82C36F}" type="presParOf" srcId="{C48541D5-A9D0-4EEA-9DCB-216713B05430}" destId="{7E5D3A51-4B21-4BE2-B137-0106F58E8A04}" srcOrd="1" destOrd="0" presId="urn:microsoft.com/office/officeart/2005/8/layout/orgChart1"/>
    <dgm:cxn modelId="{E46C604E-A6EE-48A2-AFF5-799BF9C4689E}" type="presParOf" srcId="{921CF5B9-838E-41AB-9FBB-17823BCEE478}" destId="{0EA0D9D3-1AEB-47CB-9097-FFFCA1228532}" srcOrd="1" destOrd="0" presId="urn:microsoft.com/office/officeart/2005/8/layout/orgChart1"/>
    <dgm:cxn modelId="{06BF6E8C-B022-4474-9B64-31D065801F81}" type="presParOf" srcId="{0EA0D9D3-1AEB-47CB-9097-FFFCA1228532}" destId="{AC246ECC-A903-47C0-8268-4F32C646A09F}" srcOrd="0" destOrd="0" presId="urn:microsoft.com/office/officeart/2005/8/layout/orgChart1"/>
    <dgm:cxn modelId="{2EC2EBFF-55E3-4D7B-A9DE-9FA1676DFE34}" type="presParOf" srcId="{0EA0D9D3-1AEB-47CB-9097-FFFCA1228532}" destId="{2D70C50B-C941-4681-AABE-266BF3637583}" srcOrd="1" destOrd="0" presId="urn:microsoft.com/office/officeart/2005/8/layout/orgChart1"/>
    <dgm:cxn modelId="{54BF38AE-7214-447F-8FA6-F66B0467D8DB}" type="presParOf" srcId="{2D70C50B-C941-4681-AABE-266BF3637583}" destId="{D32469AF-6902-4D05-92AC-9DF23F4081B1}" srcOrd="0" destOrd="0" presId="urn:microsoft.com/office/officeart/2005/8/layout/orgChart1"/>
    <dgm:cxn modelId="{86131473-AB68-4109-99BE-C33B1D471CEA}" type="presParOf" srcId="{D32469AF-6902-4D05-92AC-9DF23F4081B1}" destId="{D63EB704-60A5-46BC-A7C4-14A5E368705E}" srcOrd="0" destOrd="0" presId="urn:microsoft.com/office/officeart/2005/8/layout/orgChart1"/>
    <dgm:cxn modelId="{42A222CD-CCAF-48D3-949D-1B62049D4051}" type="presParOf" srcId="{D32469AF-6902-4D05-92AC-9DF23F4081B1}" destId="{97126B49-4F55-437B-ACE6-1C1F36DF2A42}" srcOrd="1" destOrd="0" presId="urn:microsoft.com/office/officeart/2005/8/layout/orgChart1"/>
    <dgm:cxn modelId="{09EE75B5-9BF2-49A8-A72F-BCD7F5D07F0D}" type="presParOf" srcId="{2D70C50B-C941-4681-AABE-266BF3637583}" destId="{B5D2A9F7-2DB4-4DA9-B501-D33C2695A824}" srcOrd="1" destOrd="0" presId="urn:microsoft.com/office/officeart/2005/8/layout/orgChart1"/>
    <dgm:cxn modelId="{CCE76BD5-F543-48D2-8B1E-3A0B542FB10B}" type="presParOf" srcId="{2D70C50B-C941-4681-AABE-266BF3637583}" destId="{4F1BD7D4-F477-4485-AA56-49DD071467DB}" srcOrd="2" destOrd="0" presId="urn:microsoft.com/office/officeart/2005/8/layout/orgChart1"/>
    <dgm:cxn modelId="{12BF07F9-7B15-4CA3-82DC-C49DF284FA83}" type="presParOf" srcId="{921CF5B9-838E-41AB-9FBB-17823BCEE478}" destId="{948CCE42-0DDD-4A9C-8A4B-ED6C5AC20572}" srcOrd="2" destOrd="0" presId="urn:microsoft.com/office/officeart/2005/8/layout/orgChart1"/>
    <dgm:cxn modelId="{015B2ABE-98EE-49AB-A8DE-3F07BAFD7FA7}" type="presParOf" srcId="{99095FEF-BFE2-42B8-88AE-28B8E3FF606F}" destId="{D82F80A6-D4CF-4304-AB18-B26EA0A152C4}" srcOrd="2" destOrd="0" presId="urn:microsoft.com/office/officeart/2005/8/layout/orgChart1"/>
    <dgm:cxn modelId="{4227019A-DB5B-4DA6-9D84-0CE750BDE3D9}" type="presParOf" srcId="{99095FEF-BFE2-42B8-88AE-28B8E3FF606F}" destId="{23072265-A817-4E16-A818-D5594C772A68}" srcOrd="3" destOrd="0" presId="urn:microsoft.com/office/officeart/2005/8/layout/orgChart1"/>
    <dgm:cxn modelId="{DE6EC844-B839-44D6-9E34-0C5E73637992}" type="presParOf" srcId="{23072265-A817-4E16-A818-D5594C772A68}" destId="{92EFB678-C47F-4E15-8883-4BF69633FC7F}" srcOrd="0" destOrd="0" presId="urn:microsoft.com/office/officeart/2005/8/layout/orgChart1"/>
    <dgm:cxn modelId="{70A7CA6B-8824-4634-BA28-06A8F804F3E3}" type="presParOf" srcId="{92EFB678-C47F-4E15-8883-4BF69633FC7F}" destId="{50503C44-FD23-4C5C-A703-6669F77283BF}" srcOrd="0" destOrd="0" presId="urn:microsoft.com/office/officeart/2005/8/layout/orgChart1"/>
    <dgm:cxn modelId="{BF3F6ACF-2B04-411A-9F7B-80DB8BD53D7D}" type="presParOf" srcId="{92EFB678-C47F-4E15-8883-4BF69633FC7F}" destId="{9D4284B7-BA61-4346-AFC3-623B48391BAD}" srcOrd="1" destOrd="0" presId="urn:microsoft.com/office/officeart/2005/8/layout/orgChart1"/>
    <dgm:cxn modelId="{640709A4-9B7B-4355-AE36-405943F2B566}" type="presParOf" srcId="{23072265-A817-4E16-A818-D5594C772A68}" destId="{72479CB2-597E-4318-8009-FB4D9290FEEA}" srcOrd="1" destOrd="0" presId="urn:microsoft.com/office/officeart/2005/8/layout/orgChart1"/>
    <dgm:cxn modelId="{AB050B17-B806-4C62-8444-FEF4271BB8C7}" type="presParOf" srcId="{72479CB2-597E-4318-8009-FB4D9290FEEA}" destId="{4184F3CB-5E6A-4887-9260-C070E393CF34}" srcOrd="0" destOrd="0" presId="urn:microsoft.com/office/officeart/2005/8/layout/orgChart1"/>
    <dgm:cxn modelId="{F4FE2BAE-58A2-46CF-8802-662125743063}" type="presParOf" srcId="{72479CB2-597E-4318-8009-FB4D9290FEEA}" destId="{5BE8396F-E7E0-4EFC-8A07-1464E16A51E6}" srcOrd="1" destOrd="0" presId="urn:microsoft.com/office/officeart/2005/8/layout/orgChart1"/>
    <dgm:cxn modelId="{E1381C96-D837-47AC-9077-4EF19B6A2AFE}" type="presParOf" srcId="{5BE8396F-E7E0-4EFC-8A07-1464E16A51E6}" destId="{0F6A4705-7631-43A8-860C-BBA0EC94FFA2}" srcOrd="0" destOrd="0" presId="urn:microsoft.com/office/officeart/2005/8/layout/orgChart1"/>
    <dgm:cxn modelId="{DFFB7149-6EF5-42B4-856A-FC91295DAE28}" type="presParOf" srcId="{0F6A4705-7631-43A8-860C-BBA0EC94FFA2}" destId="{A31FB733-8BD4-4B51-986F-A474F2A13E7D}" srcOrd="0" destOrd="0" presId="urn:microsoft.com/office/officeart/2005/8/layout/orgChart1"/>
    <dgm:cxn modelId="{5C1D985A-C3BB-43EA-B364-6BF0F3AC9A68}" type="presParOf" srcId="{0F6A4705-7631-43A8-860C-BBA0EC94FFA2}" destId="{C706F276-A699-4EBD-BA75-C7FD99640C6C}" srcOrd="1" destOrd="0" presId="urn:microsoft.com/office/officeart/2005/8/layout/orgChart1"/>
    <dgm:cxn modelId="{4401382F-ACD9-44BA-A9CC-74D869CF36B4}" type="presParOf" srcId="{5BE8396F-E7E0-4EFC-8A07-1464E16A51E6}" destId="{5E4F6BBE-7290-4670-811C-154278BF9F3E}" srcOrd="1" destOrd="0" presId="urn:microsoft.com/office/officeart/2005/8/layout/orgChart1"/>
    <dgm:cxn modelId="{9DD9C351-9FD5-472B-998F-C14414A8CACF}" type="presParOf" srcId="{5BE8396F-E7E0-4EFC-8A07-1464E16A51E6}" destId="{1A47A4ED-016A-4580-A546-870A1C7BEE63}" srcOrd="2" destOrd="0" presId="urn:microsoft.com/office/officeart/2005/8/layout/orgChart1"/>
    <dgm:cxn modelId="{4763E9A8-9BC9-478F-A522-56E7ECBA159B}" type="presParOf" srcId="{23072265-A817-4E16-A818-D5594C772A68}" destId="{296C6EE0-D8D2-4349-8A81-A650A44044F9}" srcOrd="2" destOrd="0" presId="urn:microsoft.com/office/officeart/2005/8/layout/orgChart1"/>
    <dgm:cxn modelId="{DFD056D5-BECE-43A7-B836-9E22203DCD87}" type="presParOf" srcId="{99095FEF-BFE2-42B8-88AE-28B8E3FF606F}" destId="{1CBB2F6E-B377-4813-B279-9D6F49595B91}" srcOrd="4" destOrd="0" presId="urn:microsoft.com/office/officeart/2005/8/layout/orgChart1"/>
    <dgm:cxn modelId="{E4D51632-6AD7-42AF-8FC4-FBA7351B6C02}" type="presParOf" srcId="{99095FEF-BFE2-42B8-88AE-28B8E3FF606F}" destId="{4B29A2E6-87FE-4DD6-8A5A-604D5061AFAF}" srcOrd="5" destOrd="0" presId="urn:microsoft.com/office/officeart/2005/8/layout/orgChart1"/>
    <dgm:cxn modelId="{E84631C3-2D8F-4D5F-B04F-1ACBAB408BE5}" type="presParOf" srcId="{4B29A2E6-87FE-4DD6-8A5A-604D5061AFAF}" destId="{B847706A-50AF-4694-816B-8C47800E3798}" srcOrd="0" destOrd="0" presId="urn:microsoft.com/office/officeart/2005/8/layout/orgChart1"/>
    <dgm:cxn modelId="{533B9C98-FFE6-4EB0-A489-E6D097A784BD}" type="presParOf" srcId="{B847706A-50AF-4694-816B-8C47800E3798}" destId="{7C7AE5C7-6B69-414E-A703-E2C77DD2916C}" srcOrd="0" destOrd="0" presId="urn:microsoft.com/office/officeart/2005/8/layout/orgChart1"/>
    <dgm:cxn modelId="{5E7C38D4-8256-48C2-8C99-A36FDFA810EC}" type="presParOf" srcId="{B847706A-50AF-4694-816B-8C47800E3798}" destId="{A62ED9EF-5F17-4A85-98B4-6255ACA6D1E9}" srcOrd="1" destOrd="0" presId="urn:microsoft.com/office/officeart/2005/8/layout/orgChart1"/>
    <dgm:cxn modelId="{C52D148D-2C5B-45C2-987A-B188AA9A388B}" type="presParOf" srcId="{4B29A2E6-87FE-4DD6-8A5A-604D5061AFAF}" destId="{8350C3FC-422B-4C5D-A9B4-4F574B3945E5}" srcOrd="1" destOrd="0" presId="urn:microsoft.com/office/officeart/2005/8/layout/orgChart1"/>
    <dgm:cxn modelId="{5C5716AB-0D5E-4C50-B644-1D5DCE42FD2A}" type="presParOf" srcId="{8350C3FC-422B-4C5D-A9B4-4F574B3945E5}" destId="{C0AADC63-8835-42F2-AC6A-95270F4E875C}" srcOrd="0" destOrd="0" presId="urn:microsoft.com/office/officeart/2005/8/layout/orgChart1"/>
    <dgm:cxn modelId="{39A68519-42C4-4764-A2EB-8827F5CEC088}" type="presParOf" srcId="{8350C3FC-422B-4C5D-A9B4-4F574B3945E5}" destId="{F1F01BB9-F624-46DF-A396-9F27D893AD3A}" srcOrd="1" destOrd="0" presId="urn:microsoft.com/office/officeart/2005/8/layout/orgChart1"/>
    <dgm:cxn modelId="{1BAF61CF-A6A2-4DB0-BF26-C0D78092A525}" type="presParOf" srcId="{F1F01BB9-F624-46DF-A396-9F27D893AD3A}" destId="{8741C827-5696-4AFE-BE19-3FDB5A6A6BF0}" srcOrd="0" destOrd="0" presId="urn:microsoft.com/office/officeart/2005/8/layout/orgChart1"/>
    <dgm:cxn modelId="{EA3351FD-22EF-4BE2-A0D4-71722EED67D2}" type="presParOf" srcId="{8741C827-5696-4AFE-BE19-3FDB5A6A6BF0}" destId="{73BCAA57-26C5-4835-A5EE-E9E957AF2A13}" srcOrd="0" destOrd="0" presId="urn:microsoft.com/office/officeart/2005/8/layout/orgChart1"/>
    <dgm:cxn modelId="{70F6F582-29CF-4E9F-8CDE-70C8BF994C63}" type="presParOf" srcId="{8741C827-5696-4AFE-BE19-3FDB5A6A6BF0}" destId="{7F58CD06-94EA-48B4-917B-B970086A89EA}" srcOrd="1" destOrd="0" presId="urn:microsoft.com/office/officeart/2005/8/layout/orgChart1"/>
    <dgm:cxn modelId="{0BDD59C8-8A88-48C2-8CA1-FDFE55372971}" type="presParOf" srcId="{F1F01BB9-F624-46DF-A396-9F27D893AD3A}" destId="{6C23C42E-106E-4270-AC1B-A17C2167EB9A}" srcOrd="1" destOrd="0" presId="urn:microsoft.com/office/officeart/2005/8/layout/orgChart1"/>
    <dgm:cxn modelId="{35C661F0-439C-4CD3-A6F6-00FFBD154CD6}" type="presParOf" srcId="{F1F01BB9-F624-46DF-A396-9F27D893AD3A}" destId="{7411E9A8-E614-43BC-8F53-1943694986B5}" srcOrd="2" destOrd="0" presId="urn:microsoft.com/office/officeart/2005/8/layout/orgChart1"/>
    <dgm:cxn modelId="{5D36557A-9FD4-4E47-A8B6-4467BA2B6173}" type="presParOf" srcId="{4B29A2E6-87FE-4DD6-8A5A-604D5061AFAF}" destId="{ABB2A104-2777-414A-BAAD-70CF2ABFB538}" srcOrd="2" destOrd="0" presId="urn:microsoft.com/office/officeart/2005/8/layout/orgChart1"/>
    <dgm:cxn modelId="{45F35FB4-09F6-4C8F-B5B9-8C25CAEB8D00}" type="presParOf" srcId="{A423A0C9-C7FA-4BA7-8E5E-756AC7154669}" destId="{3BDEE830-0A1E-45FE-B064-80E0284BE9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AF9E7-5EF5-9045-B03F-199BC667B554}">
      <dsp:nvSpPr>
        <dsp:cNvPr id="0" name=""/>
        <dsp:cNvSpPr/>
      </dsp:nvSpPr>
      <dsp:spPr>
        <a:xfrm rot="5400000">
          <a:off x="2566622" y="-734598"/>
          <a:ext cx="1214214" cy="29870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kern="1200" noProof="0" dirty="0" smtClean="0"/>
            <a:t>La forma venenosa (toxica)</a:t>
          </a:r>
          <a:endParaRPr lang="es-ES_tradnl" sz="2400" kern="1200" noProof="0" dirty="0"/>
        </a:p>
      </dsp:txBody>
      <dsp:txXfrm rot="-5400000">
        <a:off x="1680210" y="211087"/>
        <a:ext cx="2927767" cy="1095668"/>
      </dsp:txXfrm>
    </dsp:sp>
    <dsp:sp modelId="{0552A74A-EED3-AD48-9CFF-F68DDF4BB693}">
      <dsp:nvSpPr>
        <dsp:cNvPr id="0" name=""/>
        <dsp:cNvSpPr/>
      </dsp:nvSpPr>
      <dsp:spPr>
        <a:xfrm>
          <a:off x="0" y="37"/>
          <a:ext cx="1680210" cy="15177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/>
        </a:scene3d>
        <a:sp3d extrusionH="12700" prstMaterial="softEdge">
          <a:bevelT w="254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Arsénico Inorgánico </a:t>
          </a:r>
          <a:endParaRPr lang="en-US" sz="2100" kern="1200" dirty="0"/>
        </a:p>
      </dsp:txBody>
      <dsp:txXfrm>
        <a:off x="74091" y="74128"/>
        <a:ext cx="1532028" cy="1369585"/>
      </dsp:txXfrm>
    </dsp:sp>
    <dsp:sp modelId="{8CE1E61A-8D62-F643-B4C9-FA91BC621FD3}">
      <dsp:nvSpPr>
        <dsp:cNvPr id="0" name=""/>
        <dsp:cNvSpPr/>
      </dsp:nvSpPr>
      <dsp:spPr>
        <a:xfrm rot="5400000">
          <a:off x="2566622" y="859058"/>
          <a:ext cx="1214214" cy="29870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kern="1200" noProof="0" dirty="0" smtClean="0"/>
            <a:t>La forma no venenosa baja toxicidad)</a:t>
          </a:r>
          <a:endParaRPr lang="es-ES_tradnl" sz="2400" kern="1200" noProof="0" dirty="0"/>
        </a:p>
      </dsp:txBody>
      <dsp:txXfrm rot="-5400000">
        <a:off x="1680210" y="1804744"/>
        <a:ext cx="2927767" cy="1095668"/>
      </dsp:txXfrm>
    </dsp:sp>
    <dsp:sp modelId="{EA53EE40-289F-994E-BBD9-9A677FEE2671}">
      <dsp:nvSpPr>
        <dsp:cNvPr id="0" name=""/>
        <dsp:cNvSpPr/>
      </dsp:nvSpPr>
      <dsp:spPr>
        <a:xfrm>
          <a:off x="0" y="1593694"/>
          <a:ext cx="1680210" cy="15177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/>
        </a:scene3d>
        <a:sp3d extrusionH="12700" prstMaterial="softEdge">
          <a:bevelT w="254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Organic Arsenic</a:t>
          </a:r>
          <a:endParaRPr lang="en-US" sz="2100" kern="1200" dirty="0"/>
        </a:p>
      </dsp:txBody>
      <dsp:txXfrm>
        <a:off x="74091" y="1667785"/>
        <a:ext cx="1532028" cy="1369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46A7-70D5-4A8C-A2DE-B17C67FD10A6}">
      <dsp:nvSpPr>
        <dsp:cNvPr id="0" name=""/>
        <dsp:cNvSpPr/>
      </dsp:nvSpPr>
      <dsp:spPr>
        <a:xfrm>
          <a:off x="481144" y="0"/>
          <a:ext cx="5146393" cy="514639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/>
        </a:scene3d>
        <a:sp3d extrusionH="12700" prstMaterial="softEdge">
          <a:bevelT w="254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CEA964-317D-44AF-ADC6-3FB53E454B29}">
      <dsp:nvSpPr>
        <dsp:cNvPr id="0" name=""/>
        <dsp:cNvSpPr/>
      </dsp:nvSpPr>
      <dsp:spPr>
        <a:xfrm>
          <a:off x="3054341" y="514812"/>
          <a:ext cx="3345156" cy="10822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Borgias</a:t>
          </a:r>
          <a:endParaRPr lang="en-US" sz="3000" kern="1200" dirty="0"/>
        </a:p>
      </dsp:txBody>
      <dsp:txXfrm>
        <a:off x="3107172" y="567643"/>
        <a:ext cx="3239494" cy="976581"/>
      </dsp:txXfrm>
    </dsp:sp>
    <dsp:sp modelId="{0F270879-B7EA-4E0C-A8E9-EFF9178C1E86}">
      <dsp:nvSpPr>
        <dsp:cNvPr id="0" name=""/>
        <dsp:cNvSpPr/>
      </dsp:nvSpPr>
      <dsp:spPr>
        <a:xfrm>
          <a:off x="3050293" y="1977965"/>
          <a:ext cx="3345156" cy="11904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Napoleon</a:t>
          </a:r>
          <a:endParaRPr lang="en-US" sz="3000" kern="1200" dirty="0"/>
        </a:p>
      </dsp:txBody>
      <dsp:txXfrm>
        <a:off x="3108407" y="2036079"/>
        <a:ext cx="3228928" cy="1074234"/>
      </dsp:txXfrm>
    </dsp:sp>
    <dsp:sp modelId="{CCF00F4F-11C8-4170-ACD5-7E5094825251}">
      <dsp:nvSpPr>
        <dsp:cNvPr id="0" name=""/>
        <dsp:cNvSpPr/>
      </dsp:nvSpPr>
      <dsp:spPr>
        <a:xfrm>
          <a:off x="3015336" y="3618725"/>
          <a:ext cx="3415069" cy="11904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noProof="0" dirty="0" smtClean="0"/>
            <a:t>Se puede ver en películas y libros </a:t>
          </a:r>
          <a:endParaRPr lang="es-MX" sz="3000" kern="1200" noProof="0" dirty="0"/>
        </a:p>
      </dsp:txBody>
      <dsp:txXfrm>
        <a:off x="3073450" y="3676839"/>
        <a:ext cx="3298841" cy="1074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ADC63-8835-42F2-AC6A-95270F4E875C}">
      <dsp:nvSpPr>
        <dsp:cNvPr id="0" name=""/>
        <dsp:cNvSpPr/>
      </dsp:nvSpPr>
      <dsp:spPr>
        <a:xfrm>
          <a:off x="5563340" y="2140932"/>
          <a:ext cx="91440" cy="33373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7383"/>
              </a:lnTo>
              <a:lnTo>
                <a:pt x="116829" y="33373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B2F6E-B377-4813-B279-9D6F49595B91}">
      <dsp:nvSpPr>
        <dsp:cNvPr id="0" name=""/>
        <dsp:cNvSpPr/>
      </dsp:nvSpPr>
      <dsp:spPr>
        <a:xfrm>
          <a:off x="3902380" y="1360232"/>
          <a:ext cx="2556515" cy="397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30"/>
              </a:lnTo>
              <a:lnTo>
                <a:pt x="2556515" y="174630"/>
              </a:lnTo>
              <a:lnTo>
                <a:pt x="2556515" y="3977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4F3CB-5E6A-4887-9260-C070E393CF34}">
      <dsp:nvSpPr>
        <dsp:cNvPr id="0" name=""/>
        <dsp:cNvSpPr/>
      </dsp:nvSpPr>
      <dsp:spPr>
        <a:xfrm>
          <a:off x="3006825" y="2129651"/>
          <a:ext cx="91440" cy="33792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9264"/>
              </a:lnTo>
              <a:lnTo>
                <a:pt x="85619" y="33792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F80A6-D4CF-4304-AB18-B26EA0A152C4}">
      <dsp:nvSpPr>
        <dsp:cNvPr id="0" name=""/>
        <dsp:cNvSpPr/>
      </dsp:nvSpPr>
      <dsp:spPr>
        <a:xfrm>
          <a:off x="3856660" y="1360232"/>
          <a:ext cx="91440" cy="382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46ECC-A903-47C0-8268-4F32C646A09F}">
      <dsp:nvSpPr>
        <dsp:cNvPr id="0" name=""/>
        <dsp:cNvSpPr/>
      </dsp:nvSpPr>
      <dsp:spPr>
        <a:xfrm>
          <a:off x="212461" y="2140932"/>
          <a:ext cx="335684" cy="3318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8718"/>
              </a:lnTo>
              <a:lnTo>
                <a:pt x="335684" y="33187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5D53F-DF58-4073-9CEA-6E5B35457862}">
      <dsp:nvSpPr>
        <dsp:cNvPr id="0" name=""/>
        <dsp:cNvSpPr/>
      </dsp:nvSpPr>
      <dsp:spPr>
        <a:xfrm>
          <a:off x="1062296" y="1360232"/>
          <a:ext cx="2840083" cy="397712"/>
        </a:xfrm>
        <a:custGeom>
          <a:avLst/>
          <a:gdLst/>
          <a:ahLst/>
          <a:cxnLst/>
          <a:rect l="0" t="0" r="0" b="0"/>
          <a:pathLst>
            <a:path>
              <a:moveTo>
                <a:pt x="2840083" y="0"/>
              </a:moveTo>
              <a:lnTo>
                <a:pt x="2840083" y="174630"/>
              </a:lnTo>
              <a:lnTo>
                <a:pt x="0" y="174630"/>
              </a:lnTo>
              <a:lnTo>
                <a:pt x="0" y="3977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0CDCF-D79B-41C3-AA6F-4B76F89C4FBB}">
      <dsp:nvSpPr>
        <dsp:cNvPr id="0" name=""/>
        <dsp:cNvSpPr/>
      </dsp:nvSpPr>
      <dsp:spPr>
        <a:xfrm>
          <a:off x="2840086" y="297938"/>
          <a:ext cx="2124586" cy="10622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/>
        </a:scene3d>
        <a:sp3d extrusionH="12700" prstMaterial="softEdge">
          <a:bevelT w="254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noProof="0" dirty="0" smtClean="0"/>
            <a:t>Arsénico</a:t>
          </a:r>
          <a:endParaRPr lang="es-MX" sz="1800" kern="1200" noProof="0" dirty="0"/>
        </a:p>
      </dsp:txBody>
      <dsp:txXfrm>
        <a:off x="2840086" y="297938"/>
        <a:ext cx="2124586" cy="1062293"/>
      </dsp:txXfrm>
    </dsp:sp>
    <dsp:sp modelId="{635CC825-C94A-41F2-8B02-A9DF4EEDB202}">
      <dsp:nvSpPr>
        <dsp:cNvPr id="0" name=""/>
        <dsp:cNvSpPr/>
      </dsp:nvSpPr>
      <dsp:spPr>
        <a:xfrm>
          <a:off x="2" y="1757944"/>
          <a:ext cx="2124586" cy="3829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/>
        </a:scene3d>
        <a:sp3d extrusionH="12700" prstMaterial="softEdge">
          <a:bevelT w="254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noProof="0" dirty="0" smtClean="0"/>
            <a:t>Agua</a:t>
          </a:r>
          <a:endParaRPr lang="es-MX" sz="1800" kern="1200" noProof="0" dirty="0"/>
        </a:p>
      </dsp:txBody>
      <dsp:txXfrm>
        <a:off x="2" y="1757944"/>
        <a:ext cx="2124586" cy="382988"/>
      </dsp:txXfrm>
    </dsp:sp>
    <dsp:sp modelId="{D63EB704-60A5-46BC-A7C4-14A5E368705E}">
      <dsp:nvSpPr>
        <dsp:cNvPr id="0" name=""/>
        <dsp:cNvSpPr/>
      </dsp:nvSpPr>
      <dsp:spPr>
        <a:xfrm>
          <a:off x="548146" y="5191369"/>
          <a:ext cx="2124586" cy="536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/>
        </a:scene3d>
        <a:sp3d extrusionH="12700" prstMaterial="softEdge">
          <a:bevelT w="254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noProof="0" dirty="0" smtClean="0"/>
            <a:t>Forma Soluble </a:t>
          </a:r>
          <a:br>
            <a:rPr lang="es-MX" sz="1800" kern="1200" noProof="0" dirty="0" smtClean="0"/>
          </a:br>
          <a:r>
            <a:rPr lang="es-MX" sz="1800" kern="1200" noProof="0" dirty="0" smtClean="0"/>
            <a:t>en Agua </a:t>
          </a:r>
          <a:endParaRPr lang="es-MX" sz="1800" kern="1200" noProof="0" dirty="0"/>
        </a:p>
      </dsp:txBody>
      <dsp:txXfrm>
        <a:off x="548146" y="5191369"/>
        <a:ext cx="2124586" cy="536564"/>
      </dsp:txXfrm>
    </dsp:sp>
    <dsp:sp modelId="{50503C44-FD23-4C5C-A703-6669F77283BF}">
      <dsp:nvSpPr>
        <dsp:cNvPr id="0" name=""/>
        <dsp:cNvSpPr/>
      </dsp:nvSpPr>
      <dsp:spPr>
        <a:xfrm>
          <a:off x="2840086" y="1742764"/>
          <a:ext cx="2124586" cy="3868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/>
        </a:scene3d>
        <a:sp3d extrusionH="12700" prstMaterial="softEdge">
          <a:bevelT w="254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noProof="0" dirty="0" smtClean="0"/>
            <a:t>Comida</a:t>
          </a:r>
          <a:endParaRPr lang="es-MX" sz="1800" kern="1200" noProof="0" dirty="0"/>
        </a:p>
      </dsp:txBody>
      <dsp:txXfrm>
        <a:off x="2840086" y="1742764"/>
        <a:ext cx="2124586" cy="386887"/>
      </dsp:txXfrm>
    </dsp:sp>
    <dsp:sp modelId="{A31FB733-8BD4-4B51-986F-A474F2A13E7D}">
      <dsp:nvSpPr>
        <dsp:cNvPr id="0" name=""/>
        <dsp:cNvSpPr/>
      </dsp:nvSpPr>
      <dsp:spPr>
        <a:xfrm>
          <a:off x="3092445" y="5289897"/>
          <a:ext cx="2124586" cy="4380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/>
        </a:scene3d>
        <a:sp3d extrusionH="12700" prstMaterial="softEdge">
          <a:bevelT w="254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noProof="0" dirty="0" smtClean="0"/>
            <a:t>Forma Natural</a:t>
          </a:r>
          <a:endParaRPr lang="es-MX" sz="1800" kern="1200" noProof="0" dirty="0"/>
        </a:p>
      </dsp:txBody>
      <dsp:txXfrm>
        <a:off x="3092445" y="5289897"/>
        <a:ext cx="2124586" cy="438036"/>
      </dsp:txXfrm>
    </dsp:sp>
    <dsp:sp modelId="{7C7AE5C7-6B69-414E-A703-E2C77DD2916C}">
      <dsp:nvSpPr>
        <dsp:cNvPr id="0" name=""/>
        <dsp:cNvSpPr/>
      </dsp:nvSpPr>
      <dsp:spPr>
        <a:xfrm>
          <a:off x="5396601" y="1757944"/>
          <a:ext cx="2124586" cy="3829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/>
        </a:scene3d>
        <a:sp3d extrusionH="12700" prstMaterial="softEdge">
          <a:bevelT w="254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noProof="0" dirty="0" smtClean="0"/>
            <a:t>Polvo</a:t>
          </a:r>
          <a:endParaRPr lang="es-MX" sz="1800" kern="1200" noProof="0" dirty="0"/>
        </a:p>
      </dsp:txBody>
      <dsp:txXfrm>
        <a:off x="5396601" y="1757944"/>
        <a:ext cx="2124586" cy="382988"/>
      </dsp:txXfrm>
    </dsp:sp>
    <dsp:sp modelId="{73BCAA57-26C5-4835-A5EE-E9E957AF2A13}">
      <dsp:nvSpPr>
        <dsp:cNvPr id="0" name=""/>
        <dsp:cNvSpPr/>
      </dsp:nvSpPr>
      <dsp:spPr>
        <a:xfrm>
          <a:off x="5680170" y="5228698"/>
          <a:ext cx="2124586" cy="4992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/>
        </a:scene3d>
        <a:sp3d extrusionH="12700" prstMaterial="softEdge">
          <a:bevelT w="254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noProof="0" dirty="0" smtClean="0"/>
            <a:t>Forma Mixta</a:t>
          </a:r>
          <a:endParaRPr lang="es-MX" sz="1800" kern="1200" noProof="0" dirty="0"/>
        </a:p>
      </dsp:txBody>
      <dsp:txXfrm>
        <a:off x="5680170" y="5228698"/>
        <a:ext cx="2124586" cy="499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931C9-CB6F-1040-B5E8-A3B4F4658776}" type="datetimeFigureOut">
              <a:rPr lang="en-US" smtClean="0"/>
              <a:t>4/17/13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1C50D-6A0C-0948-9B42-92378E351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C50D-6A0C-0948-9B42-92378E35170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97783C5-24E9-F34B-981A-A651C4112DE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F7B916DA-09CE-194E-A075-B26E85AD865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2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eg"/><Relationship Id="rId5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Relationship Id="rId9" Type="http://schemas.openxmlformats.org/officeDocument/2006/relationships/image" Target="../media/image25.jpeg"/><Relationship Id="rId3" Type="http://schemas.openxmlformats.org/officeDocument/2006/relationships/diagramLayout" Target="../diagrams/layout3.xml"/><Relationship Id="rId6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wmf"/><Relationship Id="rId3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Relationship Id="rId9" Type="http://schemas.openxmlformats.org/officeDocument/2006/relationships/image" Target="../media/image16.jpg"/><Relationship Id="rId3" Type="http://schemas.openxmlformats.org/officeDocument/2006/relationships/diagramLayout" Target="../diagrams/layout2.xml"/><Relationship Id="rId6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Arsénico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Salud Humana y Medio Ambiente</a:t>
            </a:r>
            <a:endParaRPr lang="es-ES_tradnl" dirty="0"/>
          </a:p>
        </p:txBody>
      </p:sp>
      <p:sp>
        <p:nvSpPr>
          <p:cNvPr id="4" name="TextBox 3"/>
          <p:cNvSpPr txBox="1"/>
          <p:nvPr/>
        </p:nvSpPr>
        <p:spPr>
          <a:xfrm>
            <a:off x="5107940" y="34950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4007" y="2890463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376" y="228600"/>
            <a:ext cx="3358370" cy="682297"/>
          </a:xfrm>
        </p:spPr>
        <p:txBody>
          <a:bodyPr/>
          <a:lstStyle/>
          <a:p>
            <a:pPr algn="ctr"/>
            <a:r>
              <a:rPr lang="es-ES_tradnl" dirty="0" smtClean="0"/>
              <a:t>V</a:t>
            </a:r>
            <a:r>
              <a:rPr lang="es-ES_tradnl" dirty="0" smtClean="0"/>
              <a:t>ías de Exposición</a:t>
            </a:r>
            <a:endParaRPr lang="es-ES_trad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71" r="671"/>
          <a:stretch/>
        </p:blipFill>
        <p:spPr>
          <a:xfrm>
            <a:off x="294375" y="1115568"/>
            <a:ext cx="7483279" cy="55201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71500" y="595304"/>
            <a:ext cx="4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25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69" y="236578"/>
            <a:ext cx="6341625" cy="886968"/>
          </a:xfrm>
        </p:spPr>
        <p:txBody>
          <a:bodyPr/>
          <a:lstStyle/>
          <a:p>
            <a:r>
              <a:rPr lang="es-MX" dirty="0" smtClean="0"/>
              <a:t>Fuentes de Exposición al Arsénico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070" y="2023516"/>
            <a:ext cx="3703320" cy="4525963"/>
          </a:xfrm>
        </p:spPr>
        <p:txBody>
          <a:bodyPr/>
          <a:lstStyle/>
          <a:p>
            <a:r>
              <a:rPr lang="es-MX" dirty="0" smtClean="0"/>
              <a:t>Fuentes de exposicion:</a:t>
            </a:r>
          </a:p>
          <a:p>
            <a:pPr lvl="1"/>
            <a:r>
              <a:rPr lang="es-MX" dirty="0" smtClean="0"/>
              <a:t>Aire</a:t>
            </a:r>
          </a:p>
          <a:p>
            <a:pPr lvl="1"/>
            <a:r>
              <a:rPr lang="es-MX" dirty="0" smtClean="0"/>
              <a:t>Agua</a:t>
            </a:r>
          </a:p>
          <a:p>
            <a:pPr lvl="1"/>
            <a:r>
              <a:rPr lang="es-MX" dirty="0" smtClean="0"/>
              <a:t>Comida</a:t>
            </a:r>
          </a:p>
          <a:p>
            <a:r>
              <a:rPr lang="es-MX" dirty="0" smtClean="0"/>
              <a:t>Se encuentra ampliamente en el medio ambiente: </a:t>
            </a:r>
          </a:p>
          <a:p>
            <a:pPr lvl="1"/>
            <a:r>
              <a:rPr lang="es-MX" dirty="0" smtClean="0"/>
              <a:t>Pesticidas</a:t>
            </a:r>
            <a:endParaRPr lang="es-MX" dirty="0"/>
          </a:p>
          <a:p>
            <a:pPr lvl="1"/>
            <a:r>
              <a:rPr lang="es-MX" dirty="0" smtClean="0"/>
              <a:t>Industria</a:t>
            </a:r>
          </a:p>
          <a:p>
            <a:pPr lvl="1"/>
            <a:r>
              <a:rPr lang="es-MX" dirty="0" smtClean="0"/>
              <a:t>Minerales/metales</a:t>
            </a:r>
            <a:endParaRPr lang="es-MX" dirty="0"/>
          </a:p>
        </p:txBody>
      </p:sp>
      <p:pic>
        <p:nvPicPr>
          <p:cNvPr id="6" name="Picture 5" descr="MP90040168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462" y="2129482"/>
            <a:ext cx="2073939" cy="1382063"/>
          </a:xfrm>
          <a:prstGeom prst="rect">
            <a:avLst/>
          </a:prstGeom>
        </p:spPr>
      </p:pic>
      <p:pic>
        <p:nvPicPr>
          <p:cNvPr id="8" name="Picture 7" descr="MP90017854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462" y="4080552"/>
            <a:ext cx="2073939" cy="1361023"/>
          </a:xfrm>
          <a:prstGeom prst="rect">
            <a:avLst/>
          </a:prstGeom>
        </p:spPr>
      </p:pic>
      <p:pic>
        <p:nvPicPr>
          <p:cNvPr id="7" name="Picture 6" descr="MP90017844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282" y="4079435"/>
            <a:ext cx="2044886" cy="1363257"/>
          </a:xfrm>
          <a:prstGeom prst="rect">
            <a:avLst/>
          </a:prstGeom>
        </p:spPr>
      </p:pic>
      <p:pic>
        <p:nvPicPr>
          <p:cNvPr id="10" name="Picture 9" descr="MP90038668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912" y="2134933"/>
            <a:ext cx="1921626" cy="1371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8880" y="591066"/>
            <a:ext cx="4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16" y="73430"/>
            <a:ext cx="5450138" cy="886968"/>
          </a:xfrm>
        </p:spPr>
        <p:txBody>
          <a:bodyPr/>
          <a:lstStyle/>
          <a:p>
            <a:r>
              <a:rPr lang="es-ES_tradnl" b="1" dirty="0" smtClean="0"/>
              <a:t>Vías de Exposición al Arsénico</a:t>
            </a:r>
            <a:endParaRPr lang="es-ES_tradnl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67072784"/>
              </p:ext>
            </p:extLst>
          </p:nvPr>
        </p:nvGraphicFramePr>
        <p:xfrm>
          <a:off x="1163967" y="886968"/>
          <a:ext cx="7804760" cy="572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578158"/>
            <a:ext cx="120376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Rutas: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382" y="5966641"/>
            <a:ext cx="129878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MX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Tipos de </a:t>
            </a:r>
            <a:r>
              <a:rPr lang="es-MX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Arsénico:</a:t>
            </a:r>
            <a:endParaRPr lang="es-MX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 descr="MP900422193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169" y="3230088"/>
            <a:ext cx="1889742" cy="1259172"/>
          </a:xfrm>
          <a:prstGeom prst="rect">
            <a:avLst/>
          </a:prstGeom>
        </p:spPr>
      </p:pic>
      <p:pic>
        <p:nvPicPr>
          <p:cNvPr id="8" name="Picture 7" descr="MP900442603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483" y="3853395"/>
            <a:ext cx="1893405" cy="1259172"/>
          </a:xfrm>
          <a:prstGeom prst="rect">
            <a:avLst/>
          </a:prstGeom>
        </p:spPr>
      </p:pic>
      <p:pic>
        <p:nvPicPr>
          <p:cNvPr id="9" name="Picture 8" descr="MP900430611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589" y="4633301"/>
            <a:ext cx="1895669" cy="12591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48880" y="591066"/>
            <a:ext cx="4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47" y="109340"/>
            <a:ext cx="7258050" cy="886968"/>
          </a:xfrm>
        </p:spPr>
        <p:txBody>
          <a:bodyPr/>
          <a:lstStyle/>
          <a:p>
            <a:r>
              <a:rPr lang="es-MX" dirty="0" smtClean="0"/>
              <a:t>El Arsénico Ocurre Naturalmente en Nuestras Fuentes de Agua</a:t>
            </a:r>
            <a:endParaRPr lang="es-MX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78" y="1196802"/>
            <a:ext cx="72580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05125" y="4143129"/>
            <a:ext cx="18784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 vía de exposición al arsénico mas común es a través del agua potable </a:t>
            </a:r>
            <a:endParaRPr lang="es-MX" dirty="0"/>
          </a:p>
        </p:txBody>
      </p:sp>
      <p:sp>
        <p:nvSpPr>
          <p:cNvPr id="6" name="TextBox 5"/>
          <p:cNvSpPr txBox="1"/>
          <p:nvPr/>
        </p:nvSpPr>
        <p:spPr>
          <a:xfrm>
            <a:off x="7548880" y="591066"/>
            <a:ext cx="4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4930" y="5559162"/>
            <a:ext cx="3164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rgbClr val="FF0000"/>
                </a:solidFill>
              </a:rPr>
              <a:t>Niveles Máximos Permisibles:</a:t>
            </a:r>
          </a:p>
          <a:p>
            <a:pPr algn="ctr"/>
            <a:r>
              <a:rPr lang="es-ES_tradnl" dirty="0" smtClean="0">
                <a:solidFill>
                  <a:srgbClr val="FF0000"/>
                </a:solidFill>
              </a:rPr>
              <a:t>EE.UU.= 10 </a:t>
            </a:r>
            <a:r>
              <a:rPr lang="es-ES_tradnl" dirty="0" err="1" smtClean="0">
                <a:solidFill>
                  <a:srgbClr val="FF0000"/>
                </a:solidFill>
              </a:rPr>
              <a:t>ppb</a:t>
            </a:r>
            <a:endParaRPr lang="es-ES_tradnl" dirty="0" smtClean="0">
              <a:solidFill>
                <a:srgbClr val="FF0000"/>
              </a:solidFill>
            </a:endParaRPr>
          </a:p>
          <a:p>
            <a:pPr algn="ctr"/>
            <a:r>
              <a:rPr lang="es-ES_tradnl" dirty="0" smtClean="0">
                <a:solidFill>
                  <a:srgbClr val="FF0000"/>
                </a:solidFill>
              </a:rPr>
              <a:t>México 25 </a:t>
            </a:r>
            <a:r>
              <a:rPr lang="es-ES_tradnl" dirty="0" err="1" smtClean="0">
                <a:solidFill>
                  <a:srgbClr val="FF0000"/>
                </a:solidFill>
              </a:rPr>
              <a:t>ppb</a:t>
            </a:r>
            <a:endParaRPr lang="es-ES_trad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Toxicidad del  Arsénico</a:t>
            </a:r>
            <a:endParaRPr lang="es-MX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¡Te puede enfermar!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399" y="2920137"/>
            <a:ext cx="2938375" cy="20116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1" y="248920"/>
            <a:ext cx="5841999" cy="886968"/>
          </a:xfrm>
        </p:spPr>
        <p:txBody>
          <a:bodyPr/>
          <a:lstStyle/>
          <a:p>
            <a:r>
              <a:rPr lang="es-ES_tradnl" dirty="0" smtClean="0"/>
              <a:t>¿</a:t>
            </a:r>
            <a:r>
              <a:rPr lang="es-MX" dirty="0" smtClean="0"/>
              <a:t>Cuanto tiempo dura el Arsénico </a:t>
            </a:r>
            <a:br>
              <a:rPr lang="es-MX" dirty="0" smtClean="0"/>
            </a:br>
            <a:r>
              <a:rPr lang="es-MX" dirty="0" smtClean="0"/>
              <a:t>en el Cuerpo?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MX" sz="1600" dirty="0" smtClean="0"/>
              <a:t>Dosis única (una sola vez)</a:t>
            </a:r>
            <a:endParaRPr lang="es-MX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Se desecha en 1-3 días.</a:t>
            </a:r>
          </a:p>
          <a:p>
            <a:r>
              <a:rPr lang="es-MX" dirty="0" smtClean="0"/>
              <a:t>Principalmente por la orina.</a:t>
            </a:r>
            <a:endParaRPr lang="es-MX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s-MX" sz="1600" dirty="0" smtClean="0"/>
              <a:t>Dosis diarias (semanas </a:t>
            </a:r>
            <a:r>
              <a:rPr lang="es-MX" sz="1600" dirty="0" smtClean="0">
                <a:sym typeface="Wingdings"/>
              </a:rPr>
              <a:t> años)</a:t>
            </a:r>
            <a:endParaRPr lang="es-MX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2" y="2019869"/>
            <a:ext cx="4485328" cy="4106294"/>
          </a:xfrm>
        </p:spPr>
        <p:txBody>
          <a:bodyPr/>
          <a:lstStyle/>
          <a:p>
            <a:r>
              <a:rPr lang="es-MX" dirty="0" smtClean="0"/>
              <a:t>Acumulada en:</a:t>
            </a:r>
          </a:p>
          <a:p>
            <a:pPr lvl="1"/>
            <a:r>
              <a:rPr lang="es-MX" dirty="0" smtClean="0"/>
              <a:t>Huesos</a:t>
            </a:r>
          </a:p>
          <a:p>
            <a:pPr lvl="1"/>
            <a:r>
              <a:rPr lang="es-MX" dirty="0" smtClean="0"/>
              <a:t>Pelo</a:t>
            </a:r>
          </a:p>
          <a:p>
            <a:pPr lvl="1"/>
            <a:r>
              <a:rPr lang="es-MX" dirty="0" smtClean="0"/>
              <a:t>Uñas</a:t>
            </a:r>
          </a:p>
          <a:p>
            <a:pPr lvl="1"/>
            <a:r>
              <a:rPr lang="es-MX" dirty="0" smtClean="0"/>
              <a:t>Órganos </a:t>
            </a:r>
            <a:br>
              <a:rPr lang="es-MX" dirty="0" smtClean="0"/>
            </a:br>
            <a:r>
              <a:rPr lang="es-MX" dirty="0" smtClean="0"/>
              <a:t>(no en grandes cantidades)</a:t>
            </a:r>
          </a:p>
          <a:p>
            <a:pPr lvl="2"/>
            <a:r>
              <a:rPr lang="es-MX" dirty="0" smtClean="0"/>
              <a:t>Riñones</a:t>
            </a:r>
          </a:p>
          <a:p>
            <a:pPr lvl="2"/>
            <a:r>
              <a:rPr lang="es-MX" dirty="0" smtClean="0"/>
              <a:t>Hígado</a:t>
            </a:r>
            <a:endParaRPr lang="es-MX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12" y="3022862"/>
            <a:ext cx="3296141" cy="35090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8880" y="591066"/>
            <a:ext cx="4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83" y="93137"/>
            <a:ext cx="7131173" cy="867262"/>
          </a:xfrm>
        </p:spPr>
        <p:txBody>
          <a:bodyPr/>
          <a:lstStyle/>
          <a:p>
            <a:r>
              <a:rPr lang="es-MX" dirty="0" smtClean="0"/>
              <a:t>Envenenamiento por Arsénico: Efectos de Exposición a una Dosis Alta (Aguda)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7098" y="1600200"/>
            <a:ext cx="3645225" cy="4525963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Cansancio </a:t>
            </a:r>
          </a:p>
          <a:p>
            <a:r>
              <a:rPr lang="es-ES_tradnl" dirty="0" smtClean="0"/>
              <a:t>Dolores de Estomago </a:t>
            </a:r>
          </a:p>
          <a:p>
            <a:r>
              <a:rPr lang="es-ES_tradnl" dirty="0" smtClean="0"/>
              <a:t>Garganta seca – ronquera  o dificultad para hablar </a:t>
            </a:r>
          </a:p>
          <a:p>
            <a:r>
              <a:rPr lang="es-ES_tradnl" dirty="0" smtClean="0"/>
              <a:t>Vomito – con sangre</a:t>
            </a:r>
          </a:p>
          <a:p>
            <a:r>
              <a:rPr lang="es-ES_tradnl" dirty="0" smtClean="0"/>
              <a:t>Diarrea</a:t>
            </a:r>
          </a:p>
          <a:p>
            <a:r>
              <a:rPr lang="es-ES_tradnl" dirty="0" smtClean="0"/>
              <a:t>Dificultad para orinar – ardor</a:t>
            </a:r>
          </a:p>
          <a:p>
            <a:r>
              <a:rPr lang="es-ES_tradnl" dirty="0" smtClean="0"/>
              <a:t>Convulsiones – movimiento y temblor rápido sin control</a:t>
            </a:r>
          </a:p>
          <a:p>
            <a:r>
              <a:rPr lang="es-ES_tradnl" dirty="0" smtClean="0"/>
              <a:t>Delirio</a:t>
            </a:r>
          </a:p>
          <a:p>
            <a:r>
              <a:rPr lang="es-ES_tradnl" dirty="0" smtClean="0"/>
              <a:t>Muerte</a:t>
            </a:r>
            <a:endParaRPr lang="es-ES_tradn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351" r="-48351"/>
          <a:stretch>
            <a:fillRect/>
          </a:stretch>
        </p:blipFill>
        <p:spPr>
          <a:xfrm>
            <a:off x="5440680" y="1806375"/>
            <a:ext cx="370332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840480" y="1600200"/>
            <a:ext cx="317047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De una vez, no durante un periodo largo de tiempo </a:t>
            </a:r>
            <a:endParaRPr lang="es-MX" dirty="0"/>
          </a:p>
        </p:txBody>
      </p:sp>
      <p:sp>
        <p:nvSpPr>
          <p:cNvPr id="7" name="TextBox 6"/>
          <p:cNvSpPr txBox="1"/>
          <p:nvPr/>
        </p:nvSpPr>
        <p:spPr>
          <a:xfrm>
            <a:off x="7548880" y="591066"/>
            <a:ext cx="4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84" y="479015"/>
            <a:ext cx="7198019" cy="1307248"/>
          </a:xfrm>
        </p:spPr>
        <p:txBody>
          <a:bodyPr/>
          <a:lstStyle/>
          <a:p>
            <a:r>
              <a:rPr lang="es-MX" dirty="0" smtClean="0"/>
              <a:t>El Mayor Problema con el  Arsénico: Exposición a Niveles Bajos por Mucho Tiempo (Crónica)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2496215"/>
            <a:ext cx="3703320" cy="3419510"/>
          </a:xfrm>
        </p:spPr>
        <p:txBody>
          <a:bodyPr/>
          <a:lstStyle/>
          <a:p>
            <a:r>
              <a:rPr lang="es-MX" dirty="0" smtClean="0"/>
              <a:t>Ocupacional:</a:t>
            </a:r>
          </a:p>
          <a:p>
            <a:pPr lvl="1"/>
            <a:r>
              <a:rPr lang="es-MX" dirty="0" smtClean="0"/>
              <a:t>Industrial </a:t>
            </a:r>
          </a:p>
          <a:p>
            <a:r>
              <a:rPr lang="es-MX" dirty="0" smtClean="0"/>
              <a:t>Ambiental: </a:t>
            </a:r>
          </a:p>
          <a:p>
            <a:pPr lvl="1"/>
            <a:r>
              <a:rPr lang="es-MX" dirty="0" smtClean="0"/>
              <a:t>Beber agua – el gobierno regula los niveles de arsénico en el agua potable.</a:t>
            </a:r>
          </a:p>
          <a:p>
            <a:pPr lvl="1"/>
            <a:r>
              <a:rPr lang="es-MX" dirty="0" smtClean="0"/>
              <a:t>Comida – mariscos, arroz, etc.</a:t>
            </a:r>
          </a:p>
          <a:p>
            <a:pPr lvl="1"/>
            <a:r>
              <a:rPr lang="es-MX" dirty="0" smtClean="0"/>
              <a:t>Polvo – inhalación de partículas con arsénico.</a:t>
            </a:r>
          </a:p>
          <a:p>
            <a:pPr lvl="1"/>
            <a:endParaRPr lang="es-MX" dirty="0"/>
          </a:p>
        </p:txBody>
      </p:sp>
      <p:pic>
        <p:nvPicPr>
          <p:cNvPr id="5" name="Picture 14" descr="polvo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421" y="4365599"/>
            <a:ext cx="2975373" cy="194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P9004436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421" y="2016760"/>
            <a:ext cx="2975373" cy="1980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8880" y="591066"/>
            <a:ext cx="4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520" y="226465"/>
            <a:ext cx="5392257" cy="719424"/>
          </a:xfrm>
        </p:spPr>
        <p:txBody>
          <a:bodyPr/>
          <a:lstStyle/>
          <a:p>
            <a:r>
              <a:rPr lang="es-MX" sz="2800" dirty="0" smtClean="0"/>
              <a:t>¿Cuánto es </a:t>
            </a:r>
            <a:r>
              <a:rPr lang="es-MX" sz="2800" u="sng" dirty="0" smtClean="0"/>
              <a:t>MUCHO</a:t>
            </a:r>
            <a:r>
              <a:rPr lang="es-MX" sz="2800" dirty="0" smtClean="0"/>
              <a:t> Arsénico?</a:t>
            </a:r>
            <a:endParaRPr lang="es-MX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035" y="1193883"/>
            <a:ext cx="8197095" cy="635183"/>
          </a:xfrm>
        </p:spPr>
        <p:txBody>
          <a:bodyPr>
            <a:normAutofit lnSpcReduction="10000"/>
          </a:bodyPr>
          <a:lstStyle/>
          <a:p>
            <a:r>
              <a:rPr lang="es-MX" sz="1800" dirty="0" smtClean="0"/>
              <a:t>¿Que exposición a niveles bajos de arsénico por tiempo prologado es MALA?</a:t>
            </a:r>
            <a:endParaRPr lang="es-MX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325626" y="2183019"/>
            <a:ext cx="45505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Cáncer de la piel, piel gruesa, decoloración de la piel </a:t>
            </a:r>
            <a:endParaRPr lang="es-MX" dirty="0"/>
          </a:p>
        </p:txBody>
      </p:sp>
      <p:sp>
        <p:nvSpPr>
          <p:cNvPr id="7" name="TextBox 6"/>
          <p:cNvSpPr txBox="1"/>
          <p:nvPr/>
        </p:nvSpPr>
        <p:spPr>
          <a:xfrm>
            <a:off x="4325626" y="3232026"/>
            <a:ext cx="45505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Presión de sangre elevada, diabetes</a:t>
            </a:r>
            <a:endParaRPr lang="es-MX" dirty="0"/>
          </a:p>
        </p:txBody>
      </p:sp>
      <p:sp>
        <p:nvSpPr>
          <p:cNvPr id="8" name="TextBox 7"/>
          <p:cNvSpPr txBox="1"/>
          <p:nvPr/>
        </p:nvSpPr>
        <p:spPr>
          <a:xfrm>
            <a:off x="4325626" y="4004034"/>
            <a:ext cx="45505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Desarrollo de pulmones y corazón</a:t>
            </a:r>
            <a:endParaRPr lang="es-MX" dirty="0"/>
          </a:p>
        </p:txBody>
      </p:sp>
      <p:sp>
        <p:nvSpPr>
          <p:cNvPr id="9" name="TextBox 8"/>
          <p:cNvSpPr txBox="1"/>
          <p:nvPr/>
        </p:nvSpPr>
        <p:spPr>
          <a:xfrm>
            <a:off x="4325626" y="4776041"/>
            <a:ext cx="45505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Cáncer de vejiga, riñones e hígado</a:t>
            </a:r>
            <a:endParaRPr lang="es-MX" dirty="0"/>
          </a:p>
        </p:txBody>
      </p:sp>
      <p:pic>
        <p:nvPicPr>
          <p:cNvPr id="10" name="Picture 9" descr="MC90043873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35" y="2018444"/>
            <a:ext cx="3223892" cy="42985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80" y="493200"/>
            <a:ext cx="7090320" cy="886968"/>
          </a:xfrm>
        </p:spPr>
        <p:txBody>
          <a:bodyPr/>
          <a:lstStyle/>
          <a:p>
            <a:r>
              <a:rPr lang="es-MX" dirty="0" smtClean="0"/>
              <a:t>El Cuerpo Responde a las Diferentes Dosis de Arsénico</a:t>
            </a:r>
            <a:endParaRPr lang="es-MX" dirty="0"/>
          </a:p>
        </p:txBody>
      </p:sp>
      <p:grpSp>
        <p:nvGrpSpPr>
          <p:cNvPr id="3" name="Group 2"/>
          <p:cNvGrpSpPr/>
          <p:nvPr/>
        </p:nvGrpSpPr>
        <p:grpSpPr>
          <a:xfrm>
            <a:off x="587923" y="1484853"/>
            <a:ext cx="7430703" cy="5086529"/>
            <a:chOff x="1052792" y="1447800"/>
            <a:chExt cx="7430703" cy="5086529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1828800" y="2286000"/>
              <a:ext cx="0" cy="2971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828800" y="5257800"/>
              <a:ext cx="66294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 rot="16200000">
              <a:off x="593692" y="3318946"/>
              <a:ext cx="12875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s-MX" b="0" dirty="0" smtClean="0"/>
                <a:t>Respuesta</a:t>
              </a:r>
              <a:endParaRPr lang="es-MX" b="0" dirty="0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1905000" y="4267200"/>
              <a:ext cx="2438400" cy="914400"/>
            </a:xfrm>
            <a:custGeom>
              <a:avLst/>
              <a:gdLst>
                <a:gd name="T0" fmla="*/ 0 w 1536"/>
                <a:gd name="T1" fmla="*/ 2147483647 h 576"/>
                <a:gd name="T2" fmla="*/ 2147483647 w 1536"/>
                <a:gd name="T3" fmla="*/ 2147483647 h 576"/>
                <a:gd name="T4" fmla="*/ 2147483647 w 1536"/>
                <a:gd name="T5" fmla="*/ 0 h 576"/>
                <a:gd name="T6" fmla="*/ 0 60000 65536"/>
                <a:gd name="T7" fmla="*/ 0 60000 65536"/>
                <a:gd name="T8" fmla="*/ 0 60000 65536"/>
                <a:gd name="T9" fmla="*/ 0 w 1536"/>
                <a:gd name="T10" fmla="*/ 0 h 576"/>
                <a:gd name="T11" fmla="*/ 1536 w 1536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" h="576">
                  <a:moveTo>
                    <a:pt x="0" y="576"/>
                  </a:moveTo>
                  <a:cubicBezTo>
                    <a:pt x="400" y="552"/>
                    <a:pt x="800" y="528"/>
                    <a:pt x="1056" y="432"/>
                  </a:cubicBezTo>
                  <a:cubicBezTo>
                    <a:pt x="1312" y="336"/>
                    <a:pt x="1456" y="72"/>
                    <a:pt x="1536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4343400" y="2819400"/>
              <a:ext cx="990600" cy="1447800"/>
            </a:xfrm>
            <a:custGeom>
              <a:avLst/>
              <a:gdLst>
                <a:gd name="T0" fmla="*/ 0 w 624"/>
                <a:gd name="T1" fmla="*/ 2147483647 h 912"/>
                <a:gd name="T2" fmla="*/ 2147483647 w 624"/>
                <a:gd name="T3" fmla="*/ 0 h 912"/>
                <a:gd name="T4" fmla="*/ 0 60000 65536"/>
                <a:gd name="T5" fmla="*/ 0 60000 65536"/>
                <a:gd name="T6" fmla="*/ 0 w 624"/>
                <a:gd name="T7" fmla="*/ 0 h 912"/>
                <a:gd name="T8" fmla="*/ 624 w 624"/>
                <a:gd name="T9" fmla="*/ 912 h 9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4" h="912">
                  <a:moveTo>
                    <a:pt x="0" y="912"/>
                  </a:moveTo>
                  <a:cubicBezTo>
                    <a:pt x="260" y="532"/>
                    <a:pt x="520" y="152"/>
                    <a:pt x="624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5334000" y="2184400"/>
              <a:ext cx="2667000" cy="635000"/>
            </a:xfrm>
            <a:custGeom>
              <a:avLst/>
              <a:gdLst>
                <a:gd name="T0" fmla="*/ 0 w 1680"/>
                <a:gd name="T1" fmla="*/ 2147483647 h 400"/>
                <a:gd name="T2" fmla="*/ 2147483647 w 1680"/>
                <a:gd name="T3" fmla="*/ 2147483647 h 400"/>
                <a:gd name="T4" fmla="*/ 2147483647 w 1680"/>
                <a:gd name="T5" fmla="*/ 2147483647 h 400"/>
                <a:gd name="T6" fmla="*/ 0 60000 65536"/>
                <a:gd name="T7" fmla="*/ 0 60000 65536"/>
                <a:gd name="T8" fmla="*/ 0 60000 65536"/>
                <a:gd name="T9" fmla="*/ 0 w 1680"/>
                <a:gd name="T10" fmla="*/ 0 h 400"/>
                <a:gd name="T11" fmla="*/ 1680 w 1680"/>
                <a:gd name="T12" fmla="*/ 400 h 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0" h="400">
                  <a:moveTo>
                    <a:pt x="0" y="400"/>
                  </a:moveTo>
                  <a:cubicBezTo>
                    <a:pt x="196" y="264"/>
                    <a:pt x="392" y="128"/>
                    <a:pt x="672" y="64"/>
                  </a:cubicBezTo>
                  <a:cubicBezTo>
                    <a:pt x="952" y="0"/>
                    <a:pt x="1512" y="24"/>
                    <a:pt x="1680" y="1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1279525" y="2243138"/>
              <a:ext cx="43656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s-MX" sz="1200" smtClean="0"/>
                <a:t>100</a:t>
              </a:r>
              <a:endParaRPr lang="es-MX" sz="1200"/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1371600" y="3581400"/>
              <a:ext cx="3524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s-MX" sz="1200" smtClean="0"/>
                <a:t>50</a:t>
              </a:r>
              <a:endParaRPr lang="es-MX" sz="1200"/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1431925" y="5062538"/>
              <a:ext cx="2682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s-MX" sz="1200" smtClean="0"/>
                <a:t>0</a:t>
              </a:r>
              <a:endParaRPr lang="es-MX" sz="1200"/>
            </a:p>
          </p:txBody>
        </p:sp>
        <p:sp>
          <p:nvSpPr>
            <p:cNvPr id="13" name="TextBox 17"/>
            <p:cNvSpPr txBox="1">
              <a:spLocks noChangeArrowheads="1"/>
            </p:cNvSpPr>
            <p:nvPr/>
          </p:nvSpPr>
          <p:spPr bwMode="auto">
            <a:xfrm>
              <a:off x="6431946" y="5334000"/>
              <a:ext cx="160685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MX" b="1" dirty="0" smtClean="0"/>
                <a:t>Dosis Alta</a:t>
              </a:r>
            </a:p>
            <a:p>
              <a:pPr algn="ctr"/>
              <a:r>
                <a:rPr lang="es-MX" dirty="0" smtClean="0"/>
                <a:t>Poco Tiempo</a:t>
              </a:r>
              <a:endParaRPr lang="es-MX" dirty="0"/>
            </a:p>
          </p:txBody>
        </p:sp>
        <p:sp>
          <p:nvSpPr>
            <p:cNvPr id="14" name="TextBox 18"/>
            <p:cNvSpPr txBox="1">
              <a:spLocks noChangeArrowheads="1"/>
            </p:cNvSpPr>
            <p:nvPr/>
          </p:nvSpPr>
          <p:spPr bwMode="auto">
            <a:xfrm>
              <a:off x="4343400" y="5334000"/>
              <a:ext cx="168507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MX" b="1" dirty="0" smtClean="0"/>
                <a:t>Dosis Media</a:t>
              </a:r>
            </a:p>
            <a:p>
              <a:pPr algn="ctr"/>
              <a:r>
                <a:rPr lang="es-MX" dirty="0" smtClean="0"/>
                <a:t>Exposición de </a:t>
              </a:r>
              <a:br>
                <a:rPr lang="es-MX" dirty="0" smtClean="0"/>
              </a:br>
              <a:r>
                <a:rPr lang="es-MX" dirty="0" smtClean="0"/>
                <a:t>Semanas</a:t>
              </a:r>
              <a:endParaRPr lang="es-MX" dirty="0"/>
            </a:p>
          </p:txBody>
        </p:sp>
        <p:sp>
          <p:nvSpPr>
            <p:cNvPr id="15" name="TextBox 19"/>
            <p:cNvSpPr txBox="1">
              <a:spLocks noChangeArrowheads="1"/>
            </p:cNvSpPr>
            <p:nvPr/>
          </p:nvSpPr>
          <p:spPr bwMode="auto">
            <a:xfrm>
              <a:off x="1828800" y="5334000"/>
              <a:ext cx="169725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MX" b="1" dirty="0" smtClean="0"/>
                <a:t>Dosis Baja</a:t>
              </a:r>
              <a:br>
                <a:rPr lang="es-MX" b="1" dirty="0" smtClean="0"/>
              </a:br>
              <a:r>
                <a:rPr lang="es-MX" b="1" dirty="0" smtClean="0"/>
                <a:t>(Ambiental)</a:t>
              </a:r>
            </a:p>
            <a:p>
              <a:pPr algn="ctr"/>
              <a:r>
                <a:rPr lang="es-MX" dirty="0" smtClean="0"/>
                <a:t>Exposición de</a:t>
              </a:r>
              <a:br>
                <a:rPr lang="es-MX" dirty="0" smtClean="0"/>
              </a:br>
              <a:r>
                <a:rPr lang="es-MX" dirty="0" smtClean="0"/>
                <a:t>Meses/Años</a:t>
              </a:r>
              <a:endParaRPr lang="es-MX" dirty="0"/>
            </a:p>
          </p:txBody>
        </p:sp>
        <p:pic>
          <p:nvPicPr>
            <p:cNvPr id="16" name="Picture 17" descr="C:\Documents and Settings\gandolfi.PHARMACY\Local Settings\Temporary Internet Files\Content.IE5\HC5VE63N\MC900434407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447800"/>
              <a:ext cx="555625" cy="58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21"/>
            <p:cNvSpPr txBox="1">
              <a:spLocks noChangeArrowheads="1"/>
            </p:cNvSpPr>
            <p:nvPr/>
          </p:nvSpPr>
          <p:spPr bwMode="auto">
            <a:xfrm>
              <a:off x="4944126" y="1471483"/>
              <a:ext cx="176202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s-MX" dirty="0" smtClean="0"/>
                <a:t>Muy enfermo,</a:t>
              </a:r>
            </a:p>
            <a:p>
              <a:r>
                <a:rPr lang="es-MX" dirty="0" smtClean="0"/>
                <a:t>se puede morir</a:t>
              </a:r>
              <a:endParaRPr lang="es-MX" dirty="0"/>
            </a:p>
          </p:txBody>
        </p:sp>
        <p:pic>
          <p:nvPicPr>
            <p:cNvPr id="18" name="Picture 16" descr="C:\Documents and Settings\gandolfi.PHARMACY\Local Settings\Temporary Internet Files\Content.IE5\J6EGYPGT\MC900434385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75200" y="3515360"/>
              <a:ext cx="619965" cy="56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23"/>
            <p:cNvSpPr txBox="1">
              <a:spLocks noChangeArrowheads="1"/>
            </p:cNvSpPr>
            <p:nvPr/>
          </p:nvSpPr>
          <p:spPr bwMode="auto">
            <a:xfrm>
              <a:off x="5395165" y="4077746"/>
              <a:ext cx="308833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s-MX" dirty="0"/>
                <a:t>E</a:t>
              </a:r>
              <a:r>
                <a:rPr lang="es-MX" dirty="0" smtClean="0"/>
                <a:t>nfermo, perdida de peso,</a:t>
              </a:r>
            </a:p>
            <a:p>
              <a:r>
                <a:rPr lang="es-MX" dirty="0" smtClean="0"/>
                <a:t>lesiones cutáneas </a:t>
              </a:r>
              <a:endParaRPr lang="es-MX" dirty="0"/>
            </a:p>
          </p:txBody>
        </p:sp>
        <p:sp>
          <p:nvSpPr>
            <p:cNvPr id="20" name="TextBox 24"/>
            <p:cNvSpPr txBox="1">
              <a:spLocks noChangeArrowheads="1"/>
            </p:cNvSpPr>
            <p:nvPr/>
          </p:nvSpPr>
          <p:spPr bwMode="auto">
            <a:xfrm>
              <a:off x="1904999" y="3754581"/>
              <a:ext cx="251460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s-MX" dirty="0" smtClean="0"/>
                <a:t>Cáncer, defectos </a:t>
              </a:r>
              <a:br>
                <a:rPr lang="es-MX" dirty="0" smtClean="0"/>
              </a:br>
              <a:r>
                <a:rPr lang="es-MX" dirty="0" smtClean="0"/>
                <a:t>congénitos, diabetes</a:t>
              </a:r>
              <a:endParaRPr lang="es-MX" dirty="0"/>
            </a:p>
          </p:txBody>
        </p:sp>
        <p:pic>
          <p:nvPicPr>
            <p:cNvPr id="21" name="Picture 6" descr="C:\Documents and Settings\gandolfi.PHARMACY\Local Settings\Temporary Internet Files\Content.IE5\DRQ95H2H\MC900433825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55800" y="4532312"/>
              <a:ext cx="588327" cy="588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7548880" y="591066"/>
            <a:ext cx="4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Introducción al Arsénico</a:t>
            </a:r>
            <a:endParaRPr lang="es-MX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Buen Elemento – Mala Química</a:t>
            </a:r>
            <a:endParaRPr lang="es-MX" dirty="0"/>
          </a:p>
        </p:txBody>
      </p:sp>
      <p:grpSp>
        <p:nvGrpSpPr>
          <p:cNvPr id="7" name="Group 6"/>
          <p:cNvGrpSpPr/>
          <p:nvPr/>
        </p:nvGrpSpPr>
        <p:grpSpPr>
          <a:xfrm>
            <a:off x="4682700" y="1605394"/>
            <a:ext cx="3589389" cy="3589389"/>
            <a:chOff x="4615420" y="1521284"/>
            <a:chExt cx="3589389" cy="3589389"/>
          </a:xfrm>
        </p:grpSpPr>
        <p:pic>
          <p:nvPicPr>
            <p:cNvPr id="5" name="Picture 4" descr="C:\Documents and Settings\gandolfi.PHARMACY\Local Settings\Temporary Internet Files\Content.IE5\HC5VE63N\MC900439819[1]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15420" y="1521284"/>
              <a:ext cx="3589389" cy="358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 rot="3144703">
              <a:off x="4489902" y="3101362"/>
              <a:ext cx="2070568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s-ES_tradnl" sz="1000" dirty="0" smtClean="0"/>
                <a:t>Arsénico</a:t>
              </a:r>
            </a:p>
            <a:p>
              <a:r>
                <a:rPr lang="es-ES_tradnl" sz="1000" dirty="0" smtClean="0"/>
                <a:t>Buen Elemento – Mal Química</a:t>
              </a:r>
              <a:endParaRPr lang="es-ES_tradnl" sz="10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2508" y="2196265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4" y="705105"/>
            <a:ext cx="6557902" cy="510585"/>
          </a:xfrm>
        </p:spPr>
        <p:txBody>
          <a:bodyPr/>
          <a:lstStyle/>
          <a:p>
            <a:r>
              <a:rPr lang="es-MX" dirty="0" smtClean="0"/>
              <a:t>Como Puede Reducir la Exposición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888497"/>
          </a:xfrm>
        </p:spPr>
        <p:txBody>
          <a:bodyPr>
            <a:normAutofit/>
          </a:bodyPr>
          <a:lstStyle/>
          <a:p>
            <a:r>
              <a:rPr lang="es-MX" dirty="0" smtClean="0"/>
              <a:t>Cambios de comportamiento:</a:t>
            </a:r>
          </a:p>
          <a:p>
            <a:pPr lvl="1"/>
            <a:r>
              <a:rPr lang="es-MX" dirty="0" smtClean="0"/>
              <a:t>Lavarse las manos </a:t>
            </a:r>
          </a:p>
          <a:p>
            <a:r>
              <a:rPr lang="es-MX" dirty="0" smtClean="0"/>
              <a:t>Tecnologías de tratamiento:</a:t>
            </a:r>
          </a:p>
          <a:p>
            <a:pPr lvl="1"/>
            <a:r>
              <a:rPr lang="es-MX" dirty="0" smtClean="0"/>
              <a:t>Medios de Adsorción y osmosis inversa</a:t>
            </a:r>
          </a:p>
          <a:p>
            <a:r>
              <a:rPr lang="es-MX" dirty="0" smtClean="0"/>
              <a:t>Técnicas de limpieza: </a:t>
            </a:r>
          </a:p>
          <a:p>
            <a:pPr lvl="1"/>
            <a:r>
              <a:rPr lang="es-MX" dirty="0" smtClean="0"/>
              <a:t>Barrer y sacudir en húmedo</a:t>
            </a:r>
          </a:p>
          <a:p>
            <a:r>
              <a:rPr lang="es-MX" dirty="0" smtClean="0"/>
              <a:t>Opciones del Consumidor: </a:t>
            </a:r>
          </a:p>
          <a:p>
            <a:pPr lvl="1"/>
            <a:r>
              <a:rPr lang="es-MX" dirty="0" smtClean="0"/>
              <a:t>Reducir el uso de pesticidas que contengan arsénico</a:t>
            </a:r>
          </a:p>
          <a:p>
            <a:pPr lvl="1"/>
            <a:r>
              <a:rPr lang="es-MX" dirty="0" smtClean="0"/>
              <a:t>Desechar productos de madera tratados a presión</a:t>
            </a:r>
          </a:p>
          <a:p>
            <a:pPr lvl="1"/>
            <a:r>
              <a:rPr lang="es-MX" dirty="0" smtClean="0"/>
              <a:t>Selección de comida </a:t>
            </a:r>
          </a:p>
          <a:p>
            <a:pPr lvl="1"/>
            <a:endParaRPr lang="es-MX" dirty="0"/>
          </a:p>
        </p:txBody>
      </p:sp>
      <p:pic>
        <p:nvPicPr>
          <p:cNvPr id="5" name="Picture 4" descr="MP9004228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732" y="1600199"/>
            <a:ext cx="3474095" cy="2317873"/>
          </a:xfrm>
          <a:prstGeom prst="rect">
            <a:avLst/>
          </a:prstGeom>
        </p:spPr>
      </p:pic>
      <p:pic>
        <p:nvPicPr>
          <p:cNvPr id="6" name="Picture 5" descr="MP90044855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183" y="4091249"/>
            <a:ext cx="1781586" cy="2672379"/>
          </a:xfrm>
          <a:prstGeom prst="rect">
            <a:avLst/>
          </a:prstGeom>
        </p:spPr>
      </p:pic>
      <p:pic>
        <p:nvPicPr>
          <p:cNvPr id="7" name="Picture 6" descr="MP90034178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732" y="4091249"/>
            <a:ext cx="1575565" cy="2208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8880" y="591066"/>
            <a:ext cx="4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sz="3600" dirty="0" smtClean="0"/>
              <a:t>¿Estamos Seguros? </a:t>
            </a:r>
            <a:endParaRPr lang="es-MX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76098" y="1609706"/>
            <a:ext cx="852155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Contamiantes en el Medio Ambiente Que Contienen Arsenico</a:t>
            </a:r>
            <a:endParaRPr lang="es-MX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39203" y="3131066"/>
            <a:ext cx="4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9173" y="3222884"/>
            <a:ext cx="668847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_tradnl" sz="2800" dirty="0" smtClean="0"/>
              <a:t>¿Que hará usted sobre este problema?</a:t>
            </a:r>
            <a:endParaRPr lang="es-ES_tradnl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¿Que es el </a:t>
            </a:r>
            <a:r>
              <a:rPr lang="es-MX" b="1" dirty="0" smtClean="0"/>
              <a:t>Arsénico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 smtClean="0"/>
              <a:t>El arsénico es un elemento que ocurre de forma natural en el medio ambiente.</a:t>
            </a:r>
          </a:p>
          <a:p>
            <a:r>
              <a:rPr lang="es-ES_tradnl" dirty="0" smtClean="0"/>
              <a:t>Se combina con otros metales y substancias químicas para formar minerales.</a:t>
            </a:r>
          </a:p>
          <a:p>
            <a:r>
              <a:rPr lang="es-ES_tradnl" dirty="0" smtClean="0"/>
              <a:t>Esta asociado con la extracción de otros metales como el cobre, la plata y el oro. </a:t>
            </a:r>
          </a:p>
          <a:p>
            <a:endParaRPr lang="es-MX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6511" y="4749818"/>
            <a:ext cx="1493270" cy="151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P9001851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442" y="1292509"/>
            <a:ext cx="2131408" cy="313586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4108" y="519430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62" y="396433"/>
            <a:ext cx="8082599" cy="514748"/>
          </a:xfrm>
        </p:spPr>
        <p:txBody>
          <a:bodyPr/>
          <a:lstStyle/>
          <a:p>
            <a:pPr algn="r"/>
            <a:r>
              <a:rPr lang="es-MX" dirty="0" smtClean="0"/>
              <a:t>La Importancia de Estudiar el Arsénico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5002" y="1054422"/>
            <a:ext cx="5181059" cy="4105275"/>
          </a:xfrm>
        </p:spPr>
        <p:txBody>
          <a:bodyPr/>
          <a:lstStyle/>
          <a:p>
            <a:r>
              <a:rPr lang="es-ES_tradnl" b="1" dirty="0" smtClean="0">
                <a:ea typeface="Arial" pitchFamily="-107" charset="0"/>
                <a:cs typeface="Arial" pitchFamily="-107" charset="0"/>
              </a:rPr>
              <a:t>El arsénico se encuentra por todos lados.  </a:t>
            </a:r>
          </a:p>
          <a:p>
            <a:r>
              <a:rPr lang="es-ES_tradnl" b="1" dirty="0" smtClean="0">
                <a:ea typeface="Arial" pitchFamily="-107" charset="0"/>
                <a:cs typeface="Arial" pitchFamily="-107" charset="0"/>
              </a:rPr>
              <a:t>No se puede destruir – es un elemento. </a:t>
            </a:r>
          </a:p>
          <a:p>
            <a:r>
              <a:rPr lang="es-ES_tradnl" b="1" dirty="0" smtClean="0">
                <a:ea typeface="Arial" pitchFamily="-107" charset="0"/>
                <a:cs typeface="Arial" pitchFamily="-107" charset="0"/>
              </a:rPr>
              <a:t>Tiene efectos tóxicos tanto a bajas como altas concentraciones. </a:t>
            </a:r>
          </a:p>
          <a:p>
            <a:r>
              <a:rPr lang="es-ES_tradnl" b="1" dirty="0" smtClean="0">
                <a:ea typeface="Arial" pitchFamily="-107" charset="0"/>
                <a:cs typeface="Arial" pitchFamily="-107" charset="0"/>
              </a:rPr>
              <a:t>El arsénico esta categorizado como un elemento </a:t>
            </a:r>
            <a:r>
              <a:rPr lang="es-ES_tradnl" b="1" u="sng" dirty="0" smtClean="0">
                <a:ea typeface="Arial" pitchFamily="-107" charset="0"/>
                <a:cs typeface="Arial" pitchFamily="-107" charset="0"/>
              </a:rPr>
              <a:t>carcinogénico</a:t>
            </a:r>
            <a:r>
              <a:rPr lang="es-ES_tradnl" b="1" dirty="0" smtClean="0">
                <a:ea typeface="Arial" pitchFamily="-107" charset="0"/>
                <a:cs typeface="Arial" pitchFamily="-107" charset="0"/>
              </a:rPr>
              <a:t> para los humanos </a:t>
            </a:r>
            <a:r>
              <a:rPr lang="es-ES_tradnl" b="1" u="sng" dirty="0" smtClean="0">
                <a:ea typeface="Arial" pitchFamily="-107" charset="0"/>
                <a:cs typeface="Arial" pitchFamily="-107" charset="0"/>
              </a:rPr>
              <a:t>(causa cáncer)</a:t>
            </a:r>
            <a:r>
              <a:rPr lang="es-ES_tradnl" b="1" dirty="0" smtClean="0">
                <a:ea typeface="Arial" pitchFamily="-107" charset="0"/>
                <a:cs typeface="Arial" pitchFamily="-107" charset="0"/>
              </a:rPr>
              <a:t>.</a:t>
            </a:r>
          </a:p>
          <a:p>
            <a:r>
              <a:rPr lang="es-ES_tradnl" b="1" dirty="0" smtClean="0">
                <a:ea typeface="Arial" pitchFamily="-107" charset="0"/>
                <a:cs typeface="Arial" pitchFamily="-107" charset="0"/>
              </a:rPr>
              <a:t>La exposición al arsénico puede afectar a los niños </a:t>
            </a:r>
            <a:r>
              <a:rPr lang="en-US" b="1" dirty="0">
                <a:ea typeface="Arial" pitchFamily="-107" charset="0"/>
                <a:cs typeface="Arial" pitchFamily="-107" charset="0"/>
              </a:rPr>
              <a:t>–</a:t>
            </a:r>
            <a:r>
              <a:rPr lang="es-ES_tradnl" b="1" dirty="0" smtClean="0">
                <a:ea typeface="Arial" pitchFamily="-107" charset="0"/>
                <a:cs typeface="Arial" pitchFamily="-107" charset="0"/>
              </a:rPr>
              <a:t> efectos tóxicos de por vida.</a:t>
            </a:r>
            <a:endParaRPr lang="es-ES_tradnl" dirty="0"/>
          </a:p>
        </p:txBody>
      </p:sp>
      <p:pic>
        <p:nvPicPr>
          <p:cNvPr id="5" name="Picture 4" descr="MP9002274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604" y="4713787"/>
            <a:ext cx="2827998" cy="186078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588" y="3059430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896" y="516914"/>
            <a:ext cx="6458959" cy="697991"/>
          </a:xfrm>
        </p:spPr>
        <p:txBody>
          <a:bodyPr/>
          <a:lstStyle/>
          <a:p>
            <a:pPr algn="r"/>
            <a:r>
              <a:rPr lang="es-MX" sz="2800" b="1" dirty="0" smtClean="0"/>
              <a:t>La Muchas Formas del Arsénico </a:t>
            </a:r>
            <a:endParaRPr lang="es-MX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7581534" cy="4525963"/>
          </a:xfrm>
        </p:spPr>
        <p:txBody>
          <a:bodyPr>
            <a:normAutofit/>
          </a:bodyPr>
          <a:lstStyle/>
          <a:p>
            <a:r>
              <a:rPr lang="es-MX" dirty="0" smtClean="0"/>
              <a:t>Arsénico Inorgánico - No </a:t>
            </a:r>
            <a:r>
              <a:rPr lang="es-MX" dirty="0"/>
              <a:t>contiene </a:t>
            </a:r>
            <a:r>
              <a:rPr lang="es-MX" dirty="0" smtClean="0"/>
              <a:t>carbón pero puede contener otros elementos como el oxigeno, cloro y sulfuro.  </a:t>
            </a:r>
            <a:endParaRPr lang="es-MX" dirty="0"/>
          </a:p>
          <a:p>
            <a:r>
              <a:rPr lang="es-MX" sz="1800" dirty="0" smtClean="0"/>
              <a:t>Arsénico orgánico - </a:t>
            </a:r>
            <a:r>
              <a:rPr lang="es-MX" dirty="0"/>
              <a:t>C</a:t>
            </a:r>
            <a:r>
              <a:rPr lang="es-MX" dirty="0" smtClean="0"/>
              <a:t>ontiene carbón y/o hidrogeno.</a:t>
            </a:r>
            <a:endParaRPr lang="es-MX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7548880" y="591066"/>
            <a:ext cx="4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969058881"/>
              </p:ext>
            </p:extLst>
          </p:nvPr>
        </p:nvGraphicFramePr>
        <p:xfrm>
          <a:off x="2213430" y="3265714"/>
          <a:ext cx="4667250" cy="311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30" y="224118"/>
            <a:ext cx="4800600" cy="886968"/>
          </a:xfrm>
        </p:spPr>
        <p:txBody>
          <a:bodyPr/>
          <a:lstStyle/>
          <a:p>
            <a:r>
              <a:rPr lang="es-MX" dirty="0" smtClean="0"/>
              <a:t>Arsénico Inorgánico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230" y="1615641"/>
            <a:ext cx="3703320" cy="4525963"/>
          </a:xfrm>
        </p:spPr>
        <p:txBody>
          <a:bodyPr/>
          <a:lstStyle/>
          <a:p>
            <a:r>
              <a:rPr lang="es-ES_tradnl" dirty="0" smtClean="0"/>
              <a:t>Fuente de arsénico en el agua superficial y subterránea.</a:t>
            </a:r>
          </a:p>
          <a:p>
            <a:r>
              <a:rPr lang="es-ES_tradnl" dirty="0" smtClean="0"/>
              <a:t>Se encuentra en la minería y otros residuos industriales.</a:t>
            </a:r>
          </a:p>
          <a:p>
            <a:r>
              <a:rPr lang="es-ES_tradnl" dirty="0" smtClean="0"/>
              <a:t>Ocurre de forma natural en los suelos y rocas.</a:t>
            </a:r>
          </a:p>
          <a:p>
            <a:r>
              <a:rPr lang="es-ES_tradnl" dirty="0" smtClean="0"/>
              <a:t>También se usa como conservante de la madera (arseniato de cobre cromado) y tratamiento contra la leucemia (trióxido de arsénico).</a:t>
            </a:r>
            <a:endParaRPr lang="es-ES_tradnl" dirty="0"/>
          </a:p>
        </p:txBody>
      </p:sp>
      <p:pic>
        <p:nvPicPr>
          <p:cNvPr id="5" name="Content Placeholder 4" descr="MP900447822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367" b="-41367"/>
          <a:stretch>
            <a:fillRect/>
          </a:stretch>
        </p:blipFill>
        <p:spPr>
          <a:xfrm>
            <a:off x="4544922" y="1442399"/>
            <a:ext cx="3839186" cy="4692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8880" y="591066"/>
            <a:ext cx="4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06" y="147582"/>
            <a:ext cx="4800600" cy="542705"/>
          </a:xfrm>
        </p:spPr>
        <p:txBody>
          <a:bodyPr/>
          <a:lstStyle/>
          <a:p>
            <a:r>
              <a:rPr lang="es-MX" dirty="0" smtClean="0"/>
              <a:t>Arsénico Orgánico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206" y="1437761"/>
            <a:ext cx="3703320" cy="5207578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Las bacterias, los hongos y algunas plantas convierten al arsénico inorgánico en compuestos orgánicos del arsénico. </a:t>
            </a:r>
          </a:p>
          <a:p>
            <a:r>
              <a:rPr lang="es-ES_tradnl" dirty="0" smtClean="0"/>
              <a:t>Se encuentra presente en organismos vivos en cantidades variables: </a:t>
            </a:r>
          </a:p>
          <a:p>
            <a:pPr lvl="1"/>
            <a:r>
              <a:rPr lang="es-ES_tradnl" dirty="0" smtClean="0"/>
              <a:t>Animales</a:t>
            </a:r>
          </a:p>
          <a:p>
            <a:pPr lvl="1"/>
            <a:r>
              <a:rPr lang="es-ES_tradnl" dirty="0" smtClean="0"/>
              <a:t>Plantas</a:t>
            </a:r>
          </a:p>
          <a:p>
            <a:pPr lvl="1"/>
            <a:r>
              <a:rPr lang="es-ES_tradnl" dirty="0" smtClean="0"/>
              <a:t>Mariscos </a:t>
            </a:r>
          </a:p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es-ES_tradnl" dirty="0" smtClean="0"/>
              <a:t>También se utiliza en plaguicidas/insecticidas (</a:t>
            </a:r>
            <a:r>
              <a:rPr lang="en-US" dirty="0" err="1"/>
              <a:t>methanearsonate</a:t>
            </a:r>
            <a:r>
              <a:rPr lang="en-US" dirty="0"/>
              <a:t> </a:t>
            </a:r>
            <a:r>
              <a:rPr lang="en-US" dirty="0" err="1" smtClean="0"/>
              <a:t>monosódico</a:t>
            </a:r>
            <a:r>
              <a:rPr lang="en-US" dirty="0" smtClean="0"/>
              <a:t>) y </a:t>
            </a:r>
            <a:r>
              <a:rPr lang="en-US" dirty="0" err="1" smtClean="0"/>
              <a:t>aditivo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alimentacion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aves</a:t>
            </a:r>
            <a:r>
              <a:rPr lang="en-US" dirty="0" smtClean="0"/>
              <a:t> de corral (3-Nitro).</a:t>
            </a:r>
            <a:endParaRPr lang="es-ES_trad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000" y="1600200"/>
            <a:ext cx="1901825" cy="3120943"/>
          </a:xfrm>
          <a:prstGeom prst="rect">
            <a:avLst/>
          </a:prstGeom>
        </p:spPr>
      </p:pic>
      <p:pic>
        <p:nvPicPr>
          <p:cNvPr id="9" name="Picture 8" descr="MP9004473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242" y="4789374"/>
            <a:ext cx="2775275" cy="1855965"/>
          </a:xfrm>
          <a:prstGeom prst="rect">
            <a:avLst/>
          </a:prstGeom>
        </p:spPr>
      </p:pic>
      <p:pic>
        <p:nvPicPr>
          <p:cNvPr id="10" name="Picture 9" descr="MP90040219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242" y="1437761"/>
            <a:ext cx="2085975" cy="3130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8880" y="591066"/>
            <a:ext cx="4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12" y="124648"/>
            <a:ext cx="7963353" cy="932836"/>
          </a:xfrm>
        </p:spPr>
        <p:txBody>
          <a:bodyPr/>
          <a:lstStyle/>
          <a:p>
            <a:r>
              <a:rPr lang="es-ES_tradnl" sz="2600" dirty="0" smtClean="0"/>
              <a:t>Toxicidad de Arsénico – </a:t>
            </a:r>
            <a:r>
              <a:rPr lang="es-ES_tradnl" sz="2600" dirty="0"/>
              <a:t>Casos Internacionales Históricos De </a:t>
            </a:r>
            <a:r>
              <a:rPr lang="es-ES_tradnl" sz="2600" dirty="0" smtClean="0"/>
              <a:t>Envenenamiento por Arsénico</a:t>
            </a:r>
            <a:endParaRPr lang="es-ES_tradnl" sz="2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97476665"/>
              </p:ext>
            </p:extLst>
          </p:nvPr>
        </p:nvGraphicFramePr>
        <p:xfrm>
          <a:off x="849361" y="1587576"/>
          <a:ext cx="6915598" cy="5146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1042" y="1856332"/>
            <a:ext cx="2672098" cy="14773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¡Algunos envenenamientos intencionales por arsenico bien conocidos!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9361" y="4465301"/>
            <a:ext cx="232816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Arsenico: sin olor, sin sabor y es potente.</a:t>
            </a:r>
            <a:endParaRPr lang="es-MX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746" y="3244317"/>
            <a:ext cx="1389964" cy="13509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48880" y="591066"/>
            <a:ext cx="4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676" y="5789613"/>
            <a:ext cx="232816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El veneno mas conocido.</a:t>
            </a:r>
            <a:endParaRPr lang="es-MX" dirty="0"/>
          </a:p>
        </p:txBody>
      </p:sp>
      <p:pic>
        <p:nvPicPr>
          <p:cNvPr id="17" name="Picture 16" descr="Cesareborgia.jp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60" y="1600806"/>
            <a:ext cx="1000486" cy="1380671"/>
          </a:xfrm>
          <a:prstGeom prst="rect">
            <a:avLst/>
          </a:prstGeom>
        </p:spPr>
      </p:pic>
      <p:pic>
        <p:nvPicPr>
          <p:cNvPr id="3" name="Picture 2" descr="afiche arsenico por compasion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60" y="4718919"/>
            <a:ext cx="1259075" cy="1831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Usos </a:t>
            </a:r>
            <a:r>
              <a:rPr lang="es-MX" dirty="0"/>
              <a:t>del </a:t>
            </a:r>
            <a:r>
              <a:rPr lang="es-MX" dirty="0" smtClean="0"/>
              <a:t>Arsénico 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MX" sz="1800" dirty="0" smtClean="0"/>
              <a:t>Usos Antiguamente</a:t>
            </a:r>
            <a:endParaRPr lang="es-MX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dirty="0" smtClean="0"/>
              <a:t>Pigmentos – tintes</a:t>
            </a:r>
          </a:p>
          <a:p>
            <a:r>
              <a:rPr lang="es-ES_tradnl" dirty="0" smtClean="0"/>
              <a:t>Medicinas – para infecciones</a:t>
            </a:r>
          </a:p>
          <a:p>
            <a:r>
              <a:rPr lang="es-ES_tradnl" dirty="0" smtClean="0"/>
              <a:t>Curtir – pieles</a:t>
            </a:r>
          </a:p>
          <a:p>
            <a:r>
              <a:rPr lang="es-ES_tradnl" dirty="0" smtClean="0"/>
              <a:t>Blanqueador de la piel </a:t>
            </a:r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s-MX" sz="1800" dirty="0" smtClean="0"/>
              <a:t>Usos Actualmente</a:t>
            </a:r>
            <a:endParaRPr lang="es-MX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2" y="2019869"/>
            <a:ext cx="3794447" cy="4106294"/>
          </a:xfrm>
        </p:spPr>
        <p:txBody>
          <a:bodyPr>
            <a:normAutofit/>
          </a:bodyPr>
          <a:lstStyle/>
          <a:p>
            <a:r>
              <a:rPr lang="es-ES_tradnl" dirty="0" smtClean="0"/>
              <a:t>Conservante de la madera</a:t>
            </a:r>
          </a:p>
          <a:p>
            <a:r>
              <a:rPr lang="es-ES_tradnl" dirty="0" smtClean="0"/>
              <a:t>Insecticida</a:t>
            </a:r>
          </a:p>
          <a:p>
            <a:r>
              <a:rPr lang="es-ES_tradnl" dirty="0" smtClean="0"/>
              <a:t>Defoliante – acido cacodílico hace que las las plantas pierdan sus hojas</a:t>
            </a:r>
          </a:p>
          <a:p>
            <a:r>
              <a:rPr lang="es-ES_tradnl" dirty="0" smtClean="0"/>
              <a:t>Semiconductor – arseniuro de  galio</a:t>
            </a:r>
          </a:p>
          <a:p>
            <a:r>
              <a:rPr lang="es-ES_tradnl" dirty="0" smtClean="0"/>
              <a:t>Medicina – el trióxido de arsénico es un tratamiento para la leucemia</a:t>
            </a:r>
            <a:endParaRPr lang="es-ES_tradnl" dirty="0"/>
          </a:p>
        </p:txBody>
      </p:sp>
      <p:pic>
        <p:nvPicPr>
          <p:cNvPr id="7" name="Picture 6" descr="MP90040693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" y="4031385"/>
            <a:ext cx="3565812" cy="23759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8880" y="591066"/>
            <a:ext cx="4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spir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Inspiration">
      <a:majorFont>
        <a:latin typeface="News Gothic MT"/>
        <a:ea typeface=""/>
        <a:cs typeface=""/>
        <a:font script="Jpan" typeface="メイリオ"/>
      </a:majorFont>
      <a:minorFont>
        <a:latin typeface="News Gothic MT"/>
        <a:ea typeface=""/>
        <a:cs typeface=""/>
        <a:font script="Jpan" typeface="メイリオ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4480</TotalTime>
  <Words>827</Words>
  <Application>Microsoft Macintosh PowerPoint</Application>
  <PresentationFormat>On-screen Show (4:3)</PresentationFormat>
  <Paragraphs>163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Inspiration</vt:lpstr>
      <vt:lpstr>Arsénico</vt:lpstr>
      <vt:lpstr>Introducción al Arsénico</vt:lpstr>
      <vt:lpstr>¿Que es el Arsénico?</vt:lpstr>
      <vt:lpstr>La Importancia de Estudiar el Arsénico</vt:lpstr>
      <vt:lpstr>La Muchas Formas del Arsénico </vt:lpstr>
      <vt:lpstr>Arsénico Inorgánico</vt:lpstr>
      <vt:lpstr>Arsénico Orgánico</vt:lpstr>
      <vt:lpstr>Toxicidad de Arsénico – Casos Internacionales Históricos De Envenenamiento por Arsénico</vt:lpstr>
      <vt:lpstr>Usos del Arsénico </vt:lpstr>
      <vt:lpstr>Vías de Exposición</vt:lpstr>
      <vt:lpstr>Fuentes de Exposición al Arsénico</vt:lpstr>
      <vt:lpstr>Vías de Exposición al Arsénico</vt:lpstr>
      <vt:lpstr>El Arsénico Ocurre Naturalmente en Nuestras Fuentes de Agua</vt:lpstr>
      <vt:lpstr>Toxicidad del  Arsénico</vt:lpstr>
      <vt:lpstr>¿Cuanto tiempo dura el Arsénico  en el Cuerpo?</vt:lpstr>
      <vt:lpstr>Envenenamiento por Arsénico: Efectos de Exposición a una Dosis Alta (Aguda) </vt:lpstr>
      <vt:lpstr>El Mayor Problema con el  Arsénico: Exposición a Niveles Bajos por Mucho Tiempo (Crónica)</vt:lpstr>
      <vt:lpstr>¿Cuánto es MUCHO Arsénico?</vt:lpstr>
      <vt:lpstr>El Cuerpo Responde a las Diferentes Dosis de Arsénico</vt:lpstr>
      <vt:lpstr>Como Puede Reducir la Exposición</vt:lpstr>
      <vt:lpstr>¿Estamos Seguros?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Arsenic</dc:title>
  <dc:creator>Denise MOreno</dc:creator>
  <cp:lastModifiedBy>Denise MOreno</cp:lastModifiedBy>
  <cp:revision>81</cp:revision>
  <cp:lastPrinted>2011-06-21T18:31:11Z</cp:lastPrinted>
  <dcterms:created xsi:type="dcterms:W3CDTF">2011-06-17T01:31:28Z</dcterms:created>
  <dcterms:modified xsi:type="dcterms:W3CDTF">2013-04-18T00:20:06Z</dcterms:modified>
</cp:coreProperties>
</file>